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4"/>
  </p:notesMasterIdLst>
  <p:sldIdLst>
    <p:sldId id="256" r:id="rId2"/>
    <p:sldId id="259" r:id="rId3"/>
  </p:sldIdLst>
  <p:sldSz cx="9144000" cy="5143500" type="screen16x9"/>
  <p:notesSz cx="6858000" cy="9144000"/>
  <p:embeddedFontLst>
    <p:embeddedFont>
      <p:font typeface="Nunito" pitchFamily="2" charset="0"/>
      <p:regular r:id="rId5"/>
      <p:bold r:id="rId6"/>
      <p:italic r:id="rId7"/>
      <p:boldItalic r:id="rId8"/>
    </p:embeddedFont>
    <p:embeddedFont>
      <p:font typeface="Nunito Light" pitchFamily="2" charset="0"/>
      <p:regular r:id="rId9"/>
    </p:embeddedFont>
    <p:embeddedFont>
      <p:font typeface="PT Sans" panose="020B0503020203020204" pitchFamily="34" charset="0"/>
      <p:regular r:id="rId10"/>
      <p:bold r:id="rId11"/>
      <p:italic r:id="rId12"/>
      <p:boldItalic r:id="rId13"/>
    </p:embeddedFont>
    <p:embeddedFont>
      <p:font typeface="Rajdhani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2432f8273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2432f8273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2432abf5a85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2432abf5a85_0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42575" y="1218075"/>
            <a:ext cx="5170800" cy="226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latin typeface="Rajdhani"/>
                <a:ea typeface="Rajdhani"/>
                <a:cs typeface="Rajdhani"/>
                <a:sym typeface="Rajdhan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42575" y="3522475"/>
            <a:ext cx="5170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5400000" flipH="1">
            <a:off x="-288841" y="3289073"/>
            <a:ext cx="675950" cy="937988"/>
            <a:chOff x="417825" y="3072538"/>
            <a:chExt cx="675950" cy="937988"/>
          </a:xfrm>
        </p:grpSpPr>
        <p:sp>
          <p:nvSpPr>
            <p:cNvPr id="12" name="Google Shape;12;p2"/>
            <p:cNvSpPr/>
            <p:nvPr/>
          </p:nvSpPr>
          <p:spPr>
            <a:xfrm>
              <a:off x="417825" y="3420100"/>
              <a:ext cx="590800" cy="590425"/>
            </a:xfrm>
            <a:custGeom>
              <a:avLst/>
              <a:gdLst/>
              <a:ahLst/>
              <a:cxnLst/>
              <a:rect l="l" t="t" r="r" b="b"/>
              <a:pathLst>
                <a:path w="23632" h="23617" fill="none" extrusionOk="0">
                  <a:moveTo>
                    <a:pt x="23631" y="0"/>
                  </a:moveTo>
                  <a:lnTo>
                    <a:pt x="0" y="23616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02975" y="3072538"/>
              <a:ext cx="590800" cy="590425"/>
            </a:xfrm>
            <a:custGeom>
              <a:avLst/>
              <a:gdLst/>
              <a:ahLst/>
              <a:cxnLst/>
              <a:rect l="l" t="t" r="r" b="b"/>
              <a:pathLst>
                <a:path w="23632" h="23617" fill="none" extrusionOk="0">
                  <a:moveTo>
                    <a:pt x="23631" y="0"/>
                  </a:moveTo>
                  <a:lnTo>
                    <a:pt x="0" y="23616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625281" y="3395997"/>
            <a:ext cx="207942" cy="264647"/>
            <a:chOff x="4220156" y="-637003"/>
            <a:chExt cx="207942" cy="264647"/>
          </a:xfrm>
        </p:grpSpPr>
        <p:sp>
          <p:nvSpPr>
            <p:cNvPr id="15" name="Google Shape;15;p2"/>
            <p:cNvSpPr/>
            <p:nvPr/>
          </p:nvSpPr>
          <p:spPr>
            <a:xfrm>
              <a:off x="4220156" y="-481506"/>
              <a:ext cx="109150" cy="109150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376653" y="-637003"/>
              <a:ext cx="51446" cy="51446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"/>
          <p:cNvSpPr txBox="1">
            <a:spLocks noGrp="1"/>
          </p:cNvSpPr>
          <p:nvPr>
            <p:ph type="title"/>
          </p:nvPr>
        </p:nvSpPr>
        <p:spPr>
          <a:xfrm>
            <a:off x="3027315" y="3367700"/>
            <a:ext cx="47715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subTitle" idx="1"/>
          </p:nvPr>
        </p:nvSpPr>
        <p:spPr>
          <a:xfrm>
            <a:off x="3027275" y="1335350"/>
            <a:ext cx="4771500" cy="19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228" name="Google Shape;228;p14"/>
          <p:cNvGrpSpPr/>
          <p:nvPr/>
        </p:nvGrpSpPr>
        <p:grpSpPr>
          <a:xfrm rot="900053">
            <a:off x="-321546" y="2250698"/>
            <a:ext cx="744947" cy="744947"/>
            <a:chOff x="49750" y="1914525"/>
            <a:chExt cx="910375" cy="910375"/>
          </a:xfrm>
        </p:grpSpPr>
        <p:sp>
          <p:nvSpPr>
            <p:cNvPr id="229" name="Google Shape;229;p14"/>
            <p:cNvSpPr/>
            <p:nvPr/>
          </p:nvSpPr>
          <p:spPr>
            <a:xfrm>
              <a:off x="206700" y="2071450"/>
              <a:ext cx="596125" cy="596125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49750" y="1914525"/>
              <a:ext cx="910375" cy="910375"/>
            </a:xfrm>
            <a:custGeom>
              <a:avLst/>
              <a:gdLst/>
              <a:ahLst/>
              <a:cxnLst/>
              <a:rect l="l" t="t" r="r" b="b"/>
              <a:pathLst>
                <a:path w="36415" h="36415" fill="none" extrusionOk="0">
                  <a:moveTo>
                    <a:pt x="36415" y="18207"/>
                  </a:moveTo>
                  <a:cubicBezTo>
                    <a:pt x="36415" y="28263"/>
                    <a:pt x="28264" y="36414"/>
                    <a:pt x="18208" y="36414"/>
                  </a:cubicBezTo>
                  <a:cubicBezTo>
                    <a:pt x="8152" y="36414"/>
                    <a:pt x="1" y="28263"/>
                    <a:pt x="1" y="18207"/>
                  </a:cubicBezTo>
                  <a:cubicBezTo>
                    <a:pt x="1" y="8152"/>
                    <a:pt x="8152" y="0"/>
                    <a:pt x="18208" y="0"/>
                  </a:cubicBezTo>
                  <a:cubicBezTo>
                    <a:pt x="28264" y="0"/>
                    <a:pt x="36415" y="8152"/>
                    <a:pt x="36415" y="1820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1" name="Google Shape;231;p14"/>
          <p:cNvPicPr preferRelativeResize="0"/>
          <p:nvPr/>
        </p:nvPicPr>
        <p:blipFill rotWithShape="1">
          <a:blip r:embed="rId2">
            <a:alphaModFix/>
          </a:blip>
          <a:srcRect l="4357" t="10487" r="15680" b="8964"/>
          <a:stretch/>
        </p:blipFill>
        <p:spPr>
          <a:xfrm>
            <a:off x="7496650" y="0"/>
            <a:ext cx="1647351" cy="151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"/>
          <p:cNvSpPr txBox="1">
            <a:spLocks noGrp="1"/>
          </p:cNvSpPr>
          <p:nvPr>
            <p:ph type="title"/>
          </p:nvPr>
        </p:nvSpPr>
        <p:spPr>
          <a:xfrm>
            <a:off x="3013357" y="2630050"/>
            <a:ext cx="3490500" cy="13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4" name="Google Shape;234;p15"/>
          <p:cNvSpPr txBox="1">
            <a:spLocks noGrp="1"/>
          </p:cNvSpPr>
          <p:nvPr>
            <p:ph type="title" idx="2" hasCustomPrompt="1"/>
          </p:nvPr>
        </p:nvSpPr>
        <p:spPr>
          <a:xfrm>
            <a:off x="3135563" y="1172150"/>
            <a:ext cx="1652100" cy="1341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35" name="Google Shape;235;p15"/>
          <p:cNvGrpSpPr/>
          <p:nvPr/>
        </p:nvGrpSpPr>
        <p:grpSpPr>
          <a:xfrm flipH="1">
            <a:off x="-12" y="-58324"/>
            <a:ext cx="2172313" cy="1662299"/>
            <a:chOff x="6971688" y="-40774"/>
            <a:chExt cx="2172313" cy="1662299"/>
          </a:xfrm>
        </p:grpSpPr>
        <p:pic>
          <p:nvPicPr>
            <p:cNvPr id="236" name="Google Shape;236;p15"/>
            <p:cNvPicPr preferRelativeResize="0"/>
            <p:nvPr/>
          </p:nvPicPr>
          <p:blipFill rotWithShape="1">
            <a:blip r:embed="rId2">
              <a:alphaModFix/>
            </a:blip>
            <a:srcRect l="4357" t="10487" r="15680" b="8964"/>
            <a:stretch/>
          </p:blipFill>
          <p:spPr>
            <a:xfrm>
              <a:off x="7375600" y="0"/>
              <a:ext cx="1768401" cy="16215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7" name="Google Shape;237;p15"/>
            <p:cNvGrpSpPr/>
            <p:nvPr/>
          </p:nvGrpSpPr>
          <p:grpSpPr>
            <a:xfrm>
              <a:off x="6971688" y="-40774"/>
              <a:ext cx="1405647" cy="572716"/>
              <a:chOff x="6285452" y="-40763"/>
              <a:chExt cx="1866977" cy="760679"/>
            </a:xfrm>
          </p:grpSpPr>
          <p:sp>
            <p:nvSpPr>
              <p:cNvPr id="238" name="Google Shape;238;p15"/>
              <p:cNvSpPr/>
              <p:nvPr/>
            </p:nvSpPr>
            <p:spPr>
              <a:xfrm rot="10800000">
                <a:off x="6285452" y="-40763"/>
                <a:ext cx="1866976" cy="750288"/>
              </a:xfrm>
              <a:custGeom>
                <a:avLst/>
                <a:gdLst/>
                <a:ahLst/>
                <a:cxnLst/>
                <a:rect l="l" t="t" r="r" b="b"/>
                <a:pathLst>
                  <a:path w="57441" h="23084" extrusionOk="0">
                    <a:moveTo>
                      <a:pt x="28720" y="1"/>
                    </a:moveTo>
                    <a:cubicBezTo>
                      <a:pt x="14673" y="1"/>
                      <a:pt x="2895" y="9904"/>
                      <a:pt x="1" y="23083"/>
                    </a:cubicBezTo>
                    <a:lnTo>
                      <a:pt x="199" y="23083"/>
                    </a:lnTo>
                    <a:cubicBezTo>
                      <a:pt x="3094" y="9996"/>
                      <a:pt x="14779" y="199"/>
                      <a:pt x="28720" y="199"/>
                    </a:cubicBezTo>
                    <a:cubicBezTo>
                      <a:pt x="42661" y="199"/>
                      <a:pt x="54362" y="9996"/>
                      <a:pt x="57257" y="23083"/>
                    </a:cubicBezTo>
                    <a:lnTo>
                      <a:pt x="57440" y="23083"/>
                    </a:lnTo>
                    <a:cubicBezTo>
                      <a:pt x="54545" y="9889"/>
                      <a:pt x="42753" y="1"/>
                      <a:pt x="2872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1523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5"/>
              <p:cNvSpPr/>
              <p:nvPr/>
            </p:nvSpPr>
            <p:spPr>
              <a:xfrm>
                <a:off x="7664620" y="232107"/>
                <a:ext cx="487809" cy="487809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23845" extrusionOk="0">
                    <a:moveTo>
                      <a:pt x="11930" y="1"/>
                    </a:moveTo>
                    <a:cubicBezTo>
                      <a:pt x="5348" y="1"/>
                      <a:pt x="0" y="5348"/>
                      <a:pt x="0" y="11930"/>
                    </a:cubicBezTo>
                    <a:cubicBezTo>
                      <a:pt x="0" y="18512"/>
                      <a:pt x="5348" y="23845"/>
                      <a:pt x="11930" y="23845"/>
                    </a:cubicBezTo>
                    <a:cubicBezTo>
                      <a:pt x="18512" y="23845"/>
                      <a:pt x="23844" y="18512"/>
                      <a:pt x="23844" y="11930"/>
                    </a:cubicBezTo>
                    <a:cubicBezTo>
                      <a:pt x="23844" y="5348"/>
                      <a:pt x="18512" y="1"/>
                      <a:pt x="1193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0" name="Google Shape;240;p15"/>
          <p:cNvGrpSpPr/>
          <p:nvPr/>
        </p:nvGrpSpPr>
        <p:grpSpPr>
          <a:xfrm rot="3526905">
            <a:off x="8449476" y="3944689"/>
            <a:ext cx="486751" cy="446634"/>
            <a:chOff x="608230" y="2788799"/>
            <a:chExt cx="486751" cy="446633"/>
          </a:xfrm>
        </p:grpSpPr>
        <p:sp>
          <p:nvSpPr>
            <p:cNvPr id="241" name="Google Shape;241;p15"/>
            <p:cNvSpPr/>
            <p:nvPr/>
          </p:nvSpPr>
          <p:spPr>
            <a:xfrm rot="-1425864">
              <a:off x="633577" y="3050764"/>
              <a:ext cx="159321" cy="159321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5"/>
            <p:cNvSpPr/>
            <p:nvPr/>
          </p:nvSpPr>
          <p:spPr>
            <a:xfrm rot="-1424170">
              <a:off x="1007960" y="2800735"/>
              <a:ext cx="75085" cy="75085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15"/>
          <p:cNvGrpSpPr/>
          <p:nvPr/>
        </p:nvGrpSpPr>
        <p:grpSpPr>
          <a:xfrm rot="10800000">
            <a:off x="4208471" y="2"/>
            <a:ext cx="5083253" cy="1837663"/>
            <a:chOff x="-6" y="2766568"/>
            <a:chExt cx="4867152" cy="2376698"/>
          </a:xfrm>
        </p:grpSpPr>
        <p:sp>
          <p:nvSpPr>
            <p:cNvPr id="244" name="Google Shape;244;p15"/>
            <p:cNvSpPr/>
            <p:nvPr/>
          </p:nvSpPr>
          <p:spPr>
            <a:xfrm flipH="1">
              <a:off x="27" y="2766568"/>
              <a:ext cx="1147345" cy="2376686"/>
            </a:xfrm>
            <a:custGeom>
              <a:avLst/>
              <a:gdLst/>
              <a:ahLst/>
              <a:cxnLst/>
              <a:rect l="l" t="t" r="r" b="b"/>
              <a:pathLst>
                <a:path w="31935" h="20234" extrusionOk="0">
                  <a:moveTo>
                    <a:pt x="31920" y="0"/>
                  </a:moveTo>
                  <a:lnTo>
                    <a:pt x="31920" y="19"/>
                  </a:lnTo>
                  <a:lnTo>
                    <a:pt x="31920" y="19"/>
                  </a:lnTo>
                  <a:cubicBezTo>
                    <a:pt x="31925" y="13"/>
                    <a:pt x="31930" y="6"/>
                    <a:pt x="31935" y="0"/>
                  </a:cubicBezTo>
                  <a:close/>
                  <a:moveTo>
                    <a:pt x="31920" y="19"/>
                  </a:moveTo>
                  <a:cubicBezTo>
                    <a:pt x="31559" y="454"/>
                    <a:pt x="31182" y="874"/>
                    <a:pt x="30746" y="1265"/>
                  </a:cubicBezTo>
                  <a:cubicBezTo>
                    <a:pt x="28263" y="3459"/>
                    <a:pt x="24804" y="4068"/>
                    <a:pt x="21514" y="4373"/>
                  </a:cubicBezTo>
                  <a:cubicBezTo>
                    <a:pt x="18223" y="4678"/>
                    <a:pt x="14810" y="4784"/>
                    <a:pt x="11854" y="6247"/>
                  </a:cubicBezTo>
                  <a:cubicBezTo>
                    <a:pt x="6826" y="8746"/>
                    <a:pt x="4419" y="14429"/>
                    <a:pt x="1052" y="18923"/>
                  </a:cubicBezTo>
                  <a:cubicBezTo>
                    <a:pt x="716" y="19350"/>
                    <a:pt x="366" y="19792"/>
                    <a:pt x="0" y="20234"/>
                  </a:cubicBezTo>
                  <a:lnTo>
                    <a:pt x="31920" y="20234"/>
                  </a:lnTo>
                  <a:lnTo>
                    <a:pt x="31920" y="19"/>
                  </a:lnTo>
                  <a:close/>
                </a:path>
              </a:pathLst>
            </a:custGeom>
            <a:solidFill>
              <a:srgbClr val="628C07">
                <a:alpha val="24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5"/>
            <p:cNvSpPr/>
            <p:nvPr/>
          </p:nvSpPr>
          <p:spPr>
            <a:xfrm flipH="1">
              <a:off x="-6" y="3754475"/>
              <a:ext cx="1731835" cy="1388761"/>
            </a:xfrm>
            <a:custGeom>
              <a:avLst/>
              <a:gdLst/>
              <a:ahLst/>
              <a:cxnLst/>
              <a:rect l="l" t="t" r="r" b="b"/>
              <a:pathLst>
                <a:path w="31935" h="20234" extrusionOk="0">
                  <a:moveTo>
                    <a:pt x="31920" y="0"/>
                  </a:moveTo>
                  <a:lnTo>
                    <a:pt x="31920" y="19"/>
                  </a:lnTo>
                  <a:lnTo>
                    <a:pt x="31920" y="19"/>
                  </a:lnTo>
                  <a:cubicBezTo>
                    <a:pt x="31925" y="13"/>
                    <a:pt x="31930" y="6"/>
                    <a:pt x="31935" y="0"/>
                  </a:cubicBezTo>
                  <a:close/>
                  <a:moveTo>
                    <a:pt x="31920" y="19"/>
                  </a:moveTo>
                  <a:cubicBezTo>
                    <a:pt x="31559" y="454"/>
                    <a:pt x="31182" y="874"/>
                    <a:pt x="30746" y="1265"/>
                  </a:cubicBezTo>
                  <a:cubicBezTo>
                    <a:pt x="28263" y="3459"/>
                    <a:pt x="24804" y="4068"/>
                    <a:pt x="21514" y="4373"/>
                  </a:cubicBezTo>
                  <a:cubicBezTo>
                    <a:pt x="18223" y="4678"/>
                    <a:pt x="14810" y="4784"/>
                    <a:pt x="11854" y="6247"/>
                  </a:cubicBezTo>
                  <a:cubicBezTo>
                    <a:pt x="6826" y="8746"/>
                    <a:pt x="4419" y="14429"/>
                    <a:pt x="1052" y="18923"/>
                  </a:cubicBezTo>
                  <a:cubicBezTo>
                    <a:pt x="716" y="19350"/>
                    <a:pt x="366" y="19792"/>
                    <a:pt x="0" y="20234"/>
                  </a:cubicBezTo>
                  <a:lnTo>
                    <a:pt x="31920" y="20234"/>
                  </a:lnTo>
                  <a:lnTo>
                    <a:pt x="31920" y="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5"/>
            <p:cNvSpPr/>
            <p:nvPr/>
          </p:nvSpPr>
          <p:spPr>
            <a:xfrm rot="10800000" flipH="1">
              <a:off x="-1" y="4294683"/>
              <a:ext cx="4867147" cy="848582"/>
            </a:xfrm>
            <a:custGeom>
              <a:avLst/>
              <a:gdLst/>
              <a:ahLst/>
              <a:cxnLst/>
              <a:rect l="l" t="t" r="r" b="b"/>
              <a:pathLst>
                <a:path w="55978" h="20643" extrusionOk="0">
                  <a:moveTo>
                    <a:pt x="1" y="1"/>
                  </a:moveTo>
                  <a:lnTo>
                    <a:pt x="1" y="16197"/>
                  </a:lnTo>
                  <a:cubicBezTo>
                    <a:pt x="1189" y="17339"/>
                    <a:pt x="2560" y="18284"/>
                    <a:pt x="4023" y="18985"/>
                  </a:cubicBezTo>
                  <a:cubicBezTo>
                    <a:pt x="6458" y="20130"/>
                    <a:pt x="9135" y="20643"/>
                    <a:pt x="11825" y="20643"/>
                  </a:cubicBezTo>
                  <a:cubicBezTo>
                    <a:pt x="13395" y="20643"/>
                    <a:pt x="14969" y="20468"/>
                    <a:pt x="16501" y="20143"/>
                  </a:cubicBezTo>
                  <a:cubicBezTo>
                    <a:pt x="20645" y="19274"/>
                    <a:pt x="24531" y="17324"/>
                    <a:pt x="28096" y="15024"/>
                  </a:cubicBezTo>
                  <a:cubicBezTo>
                    <a:pt x="33063" y="11809"/>
                    <a:pt x="37664" y="7756"/>
                    <a:pt x="43332" y="6034"/>
                  </a:cubicBezTo>
                  <a:cubicBezTo>
                    <a:pt x="46120" y="5196"/>
                    <a:pt x="49061" y="4968"/>
                    <a:pt x="51712" y="3810"/>
                  </a:cubicBezTo>
                  <a:cubicBezTo>
                    <a:pt x="53464" y="3033"/>
                    <a:pt x="55124" y="1677"/>
                    <a:pt x="5597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" name="Google Shape;247;p15"/>
          <p:cNvSpPr/>
          <p:nvPr/>
        </p:nvSpPr>
        <p:spPr>
          <a:xfrm>
            <a:off x="5984984" y="4721289"/>
            <a:ext cx="2374898" cy="954408"/>
          </a:xfrm>
          <a:custGeom>
            <a:avLst/>
            <a:gdLst/>
            <a:ahLst/>
            <a:cxnLst/>
            <a:rect l="l" t="t" r="r" b="b"/>
            <a:pathLst>
              <a:path w="57441" h="23084" extrusionOk="0">
                <a:moveTo>
                  <a:pt x="28720" y="1"/>
                </a:moveTo>
                <a:cubicBezTo>
                  <a:pt x="14673" y="1"/>
                  <a:pt x="2895" y="9904"/>
                  <a:pt x="1" y="23083"/>
                </a:cubicBezTo>
                <a:lnTo>
                  <a:pt x="199" y="23083"/>
                </a:lnTo>
                <a:cubicBezTo>
                  <a:pt x="3094" y="9996"/>
                  <a:pt x="14779" y="199"/>
                  <a:pt x="28720" y="199"/>
                </a:cubicBezTo>
                <a:cubicBezTo>
                  <a:pt x="42661" y="199"/>
                  <a:pt x="54362" y="9996"/>
                  <a:pt x="57257" y="23083"/>
                </a:cubicBezTo>
                <a:lnTo>
                  <a:pt x="57440" y="23083"/>
                </a:lnTo>
                <a:cubicBezTo>
                  <a:pt x="54545" y="9889"/>
                  <a:pt x="42753" y="1"/>
                  <a:pt x="28720" y="1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miter lim="152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" name="Google Shape;248;p15"/>
          <p:cNvGrpSpPr/>
          <p:nvPr/>
        </p:nvGrpSpPr>
        <p:grpSpPr>
          <a:xfrm rot="6299877">
            <a:off x="120253" y="1954363"/>
            <a:ext cx="299879" cy="381629"/>
            <a:chOff x="3467806" y="-877553"/>
            <a:chExt cx="207942" cy="264647"/>
          </a:xfrm>
        </p:grpSpPr>
        <p:sp>
          <p:nvSpPr>
            <p:cNvPr id="249" name="Google Shape;249;p15"/>
            <p:cNvSpPr/>
            <p:nvPr/>
          </p:nvSpPr>
          <p:spPr>
            <a:xfrm>
              <a:off x="3467806" y="-722056"/>
              <a:ext cx="109150" cy="109150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3624303" y="-877553"/>
              <a:ext cx="51446" cy="51446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" name="Google Shape;251;p15"/>
          <p:cNvGrpSpPr/>
          <p:nvPr/>
        </p:nvGrpSpPr>
        <p:grpSpPr>
          <a:xfrm rot="10800000">
            <a:off x="-48" y="4227873"/>
            <a:ext cx="7914810" cy="977102"/>
            <a:chOff x="5021050" y="-5"/>
            <a:chExt cx="4122941" cy="1383409"/>
          </a:xfrm>
        </p:grpSpPr>
        <p:sp>
          <p:nvSpPr>
            <p:cNvPr id="252" name="Google Shape;252;p15"/>
            <p:cNvSpPr/>
            <p:nvPr/>
          </p:nvSpPr>
          <p:spPr>
            <a:xfrm rot="10800000" flipH="1">
              <a:off x="5587970" y="-5"/>
              <a:ext cx="3556021" cy="1383409"/>
            </a:xfrm>
            <a:custGeom>
              <a:avLst/>
              <a:gdLst/>
              <a:ahLst/>
              <a:cxnLst/>
              <a:rect l="l" t="t" r="r" b="b"/>
              <a:pathLst>
                <a:path w="35257" h="25247" extrusionOk="0">
                  <a:moveTo>
                    <a:pt x="35256" y="1"/>
                  </a:moveTo>
                  <a:cubicBezTo>
                    <a:pt x="33931" y="2042"/>
                    <a:pt x="32880" y="4297"/>
                    <a:pt x="31066" y="5897"/>
                  </a:cubicBezTo>
                  <a:cubicBezTo>
                    <a:pt x="28598" y="8091"/>
                    <a:pt x="25124" y="8700"/>
                    <a:pt x="21834" y="9005"/>
                  </a:cubicBezTo>
                  <a:cubicBezTo>
                    <a:pt x="18543" y="9310"/>
                    <a:pt x="15130" y="9432"/>
                    <a:pt x="12174" y="10894"/>
                  </a:cubicBezTo>
                  <a:cubicBezTo>
                    <a:pt x="7146" y="13378"/>
                    <a:pt x="4754" y="19061"/>
                    <a:pt x="1372" y="23555"/>
                  </a:cubicBezTo>
                  <a:cubicBezTo>
                    <a:pt x="945" y="24150"/>
                    <a:pt x="488" y="24698"/>
                    <a:pt x="0" y="25247"/>
                  </a:cubicBezTo>
                  <a:lnTo>
                    <a:pt x="35256" y="25247"/>
                  </a:lnTo>
                  <a:lnTo>
                    <a:pt x="352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5"/>
            <p:cNvSpPr/>
            <p:nvPr/>
          </p:nvSpPr>
          <p:spPr>
            <a:xfrm flipH="1">
              <a:off x="5021050" y="4"/>
              <a:ext cx="4122920" cy="1054548"/>
            </a:xfrm>
            <a:custGeom>
              <a:avLst/>
              <a:gdLst/>
              <a:ahLst/>
              <a:cxnLst/>
              <a:rect l="l" t="t" r="r" b="b"/>
              <a:pathLst>
                <a:path w="55978" h="20643" extrusionOk="0">
                  <a:moveTo>
                    <a:pt x="1" y="1"/>
                  </a:moveTo>
                  <a:lnTo>
                    <a:pt x="1" y="16197"/>
                  </a:lnTo>
                  <a:cubicBezTo>
                    <a:pt x="1189" y="17339"/>
                    <a:pt x="2560" y="18284"/>
                    <a:pt x="4023" y="18985"/>
                  </a:cubicBezTo>
                  <a:cubicBezTo>
                    <a:pt x="6458" y="20130"/>
                    <a:pt x="9135" y="20643"/>
                    <a:pt x="11825" y="20643"/>
                  </a:cubicBezTo>
                  <a:cubicBezTo>
                    <a:pt x="13395" y="20643"/>
                    <a:pt x="14969" y="20468"/>
                    <a:pt x="16501" y="20143"/>
                  </a:cubicBezTo>
                  <a:cubicBezTo>
                    <a:pt x="20645" y="19274"/>
                    <a:pt x="24531" y="17324"/>
                    <a:pt x="28096" y="15024"/>
                  </a:cubicBezTo>
                  <a:cubicBezTo>
                    <a:pt x="33063" y="11809"/>
                    <a:pt x="37664" y="7756"/>
                    <a:pt x="43332" y="6034"/>
                  </a:cubicBezTo>
                  <a:cubicBezTo>
                    <a:pt x="46120" y="5196"/>
                    <a:pt x="49061" y="4968"/>
                    <a:pt x="51712" y="3810"/>
                  </a:cubicBezTo>
                  <a:cubicBezTo>
                    <a:pt x="53464" y="3033"/>
                    <a:pt x="55124" y="1677"/>
                    <a:pt x="5597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" name="Google Shape;254;p15"/>
          <p:cNvGrpSpPr/>
          <p:nvPr/>
        </p:nvGrpSpPr>
        <p:grpSpPr>
          <a:xfrm>
            <a:off x="5565031" y="70072"/>
            <a:ext cx="207942" cy="264647"/>
            <a:chOff x="3467806" y="-877553"/>
            <a:chExt cx="207942" cy="264647"/>
          </a:xfrm>
        </p:grpSpPr>
        <p:sp>
          <p:nvSpPr>
            <p:cNvPr id="255" name="Google Shape;255;p15"/>
            <p:cNvSpPr/>
            <p:nvPr/>
          </p:nvSpPr>
          <p:spPr>
            <a:xfrm>
              <a:off x="3467806" y="-722056"/>
              <a:ext cx="109150" cy="109150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3624303" y="-877553"/>
              <a:ext cx="51446" cy="51446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259" name="Google Shape;259;p16"/>
          <p:cNvGrpSpPr/>
          <p:nvPr/>
        </p:nvGrpSpPr>
        <p:grpSpPr>
          <a:xfrm rot="10800000">
            <a:off x="-256" y="4387329"/>
            <a:ext cx="3511849" cy="813896"/>
            <a:chOff x="5638093" y="-29160"/>
            <a:chExt cx="3505539" cy="1799460"/>
          </a:xfrm>
        </p:grpSpPr>
        <p:sp>
          <p:nvSpPr>
            <p:cNvPr id="260" name="Google Shape;260;p16"/>
            <p:cNvSpPr/>
            <p:nvPr/>
          </p:nvSpPr>
          <p:spPr>
            <a:xfrm rot="10800000" flipH="1">
              <a:off x="7380500" y="-29160"/>
              <a:ext cx="1763131" cy="1799460"/>
            </a:xfrm>
            <a:custGeom>
              <a:avLst/>
              <a:gdLst/>
              <a:ahLst/>
              <a:cxnLst/>
              <a:rect l="l" t="t" r="r" b="b"/>
              <a:pathLst>
                <a:path w="31935" h="20234" extrusionOk="0">
                  <a:moveTo>
                    <a:pt x="31920" y="0"/>
                  </a:moveTo>
                  <a:lnTo>
                    <a:pt x="31920" y="19"/>
                  </a:lnTo>
                  <a:lnTo>
                    <a:pt x="31920" y="19"/>
                  </a:lnTo>
                  <a:cubicBezTo>
                    <a:pt x="31925" y="13"/>
                    <a:pt x="31930" y="6"/>
                    <a:pt x="31935" y="0"/>
                  </a:cubicBezTo>
                  <a:close/>
                  <a:moveTo>
                    <a:pt x="31920" y="19"/>
                  </a:moveTo>
                  <a:cubicBezTo>
                    <a:pt x="31559" y="454"/>
                    <a:pt x="31182" y="874"/>
                    <a:pt x="30746" y="1265"/>
                  </a:cubicBezTo>
                  <a:cubicBezTo>
                    <a:pt x="28263" y="3459"/>
                    <a:pt x="24804" y="4068"/>
                    <a:pt x="21514" y="4373"/>
                  </a:cubicBezTo>
                  <a:cubicBezTo>
                    <a:pt x="18223" y="4678"/>
                    <a:pt x="14810" y="4784"/>
                    <a:pt x="11854" y="6247"/>
                  </a:cubicBezTo>
                  <a:cubicBezTo>
                    <a:pt x="6826" y="8746"/>
                    <a:pt x="4419" y="14429"/>
                    <a:pt x="1052" y="18923"/>
                  </a:cubicBezTo>
                  <a:cubicBezTo>
                    <a:pt x="716" y="19350"/>
                    <a:pt x="366" y="19792"/>
                    <a:pt x="0" y="20234"/>
                  </a:cubicBezTo>
                  <a:lnTo>
                    <a:pt x="31920" y="20234"/>
                  </a:lnTo>
                  <a:lnTo>
                    <a:pt x="31920" y="19"/>
                  </a:lnTo>
                  <a:close/>
                </a:path>
              </a:pathLst>
            </a:custGeom>
            <a:solidFill>
              <a:srgbClr val="628C07">
                <a:alpha val="24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6"/>
            <p:cNvSpPr/>
            <p:nvPr/>
          </p:nvSpPr>
          <p:spPr>
            <a:xfrm rot="10800000" flipH="1">
              <a:off x="7677725" y="-4722"/>
              <a:ext cx="1465817" cy="1149645"/>
            </a:xfrm>
            <a:custGeom>
              <a:avLst/>
              <a:gdLst/>
              <a:ahLst/>
              <a:cxnLst/>
              <a:rect l="l" t="t" r="r" b="b"/>
              <a:pathLst>
                <a:path w="31935" h="20234" extrusionOk="0">
                  <a:moveTo>
                    <a:pt x="31920" y="0"/>
                  </a:moveTo>
                  <a:lnTo>
                    <a:pt x="31920" y="19"/>
                  </a:lnTo>
                  <a:lnTo>
                    <a:pt x="31920" y="19"/>
                  </a:lnTo>
                  <a:cubicBezTo>
                    <a:pt x="31925" y="13"/>
                    <a:pt x="31930" y="6"/>
                    <a:pt x="31935" y="0"/>
                  </a:cubicBezTo>
                  <a:close/>
                  <a:moveTo>
                    <a:pt x="31920" y="19"/>
                  </a:moveTo>
                  <a:cubicBezTo>
                    <a:pt x="31559" y="454"/>
                    <a:pt x="31182" y="874"/>
                    <a:pt x="30746" y="1265"/>
                  </a:cubicBezTo>
                  <a:cubicBezTo>
                    <a:pt x="28263" y="3459"/>
                    <a:pt x="24804" y="4068"/>
                    <a:pt x="21514" y="4373"/>
                  </a:cubicBezTo>
                  <a:cubicBezTo>
                    <a:pt x="18223" y="4678"/>
                    <a:pt x="14810" y="4784"/>
                    <a:pt x="11854" y="6247"/>
                  </a:cubicBezTo>
                  <a:cubicBezTo>
                    <a:pt x="6826" y="8746"/>
                    <a:pt x="4419" y="14429"/>
                    <a:pt x="1052" y="18923"/>
                  </a:cubicBezTo>
                  <a:cubicBezTo>
                    <a:pt x="716" y="19350"/>
                    <a:pt x="366" y="19792"/>
                    <a:pt x="0" y="20234"/>
                  </a:cubicBezTo>
                  <a:lnTo>
                    <a:pt x="31920" y="20234"/>
                  </a:lnTo>
                  <a:lnTo>
                    <a:pt x="31920" y="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6"/>
            <p:cNvSpPr/>
            <p:nvPr/>
          </p:nvSpPr>
          <p:spPr>
            <a:xfrm flipH="1">
              <a:off x="5638093" y="-4725"/>
              <a:ext cx="3505482" cy="861020"/>
            </a:xfrm>
            <a:custGeom>
              <a:avLst/>
              <a:gdLst/>
              <a:ahLst/>
              <a:cxnLst/>
              <a:rect l="l" t="t" r="r" b="b"/>
              <a:pathLst>
                <a:path w="55978" h="20643" extrusionOk="0">
                  <a:moveTo>
                    <a:pt x="1" y="1"/>
                  </a:moveTo>
                  <a:lnTo>
                    <a:pt x="1" y="16197"/>
                  </a:lnTo>
                  <a:cubicBezTo>
                    <a:pt x="1189" y="17339"/>
                    <a:pt x="2560" y="18284"/>
                    <a:pt x="4023" y="18985"/>
                  </a:cubicBezTo>
                  <a:cubicBezTo>
                    <a:pt x="6458" y="20130"/>
                    <a:pt x="9135" y="20643"/>
                    <a:pt x="11825" y="20643"/>
                  </a:cubicBezTo>
                  <a:cubicBezTo>
                    <a:pt x="13395" y="20643"/>
                    <a:pt x="14969" y="20468"/>
                    <a:pt x="16501" y="20143"/>
                  </a:cubicBezTo>
                  <a:cubicBezTo>
                    <a:pt x="20645" y="19274"/>
                    <a:pt x="24531" y="17324"/>
                    <a:pt x="28096" y="15024"/>
                  </a:cubicBezTo>
                  <a:cubicBezTo>
                    <a:pt x="33063" y="11809"/>
                    <a:pt x="37664" y="7756"/>
                    <a:pt x="43332" y="6034"/>
                  </a:cubicBezTo>
                  <a:cubicBezTo>
                    <a:pt x="46120" y="5196"/>
                    <a:pt x="49061" y="4968"/>
                    <a:pt x="51712" y="3810"/>
                  </a:cubicBezTo>
                  <a:cubicBezTo>
                    <a:pt x="53464" y="3033"/>
                    <a:pt x="55124" y="1677"/>
                    <a:pt x="5597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6"/>
          <p:cNvGrpSpPr/>
          <p:nvPr/>
        </p:nvGrpSpPr>
        <p:grpSpPr>
          <a:xfrm>
            <a:off x="3886989" y="-164302"/>
            <a:ext cx="5505120" cy="1107216"/>
            <a:chOff x="3767662" y="-164299"/>
            <a:chExt cx="5619763" cy="2281039"/>
          </a:xfrm>
        </p:grpSpPr>
        <p:sp>
          <p:nvSpPr>
            <p:cNvPr id="264" name="Google Shape;264;p16"/>
            <p:cNvSpPr/>
            <p:nvPr/>
          </p:nvSpPr>
          <p:spPr>
            <a:xfrm flipH="1">
              <a:off x="3941208" y="-68075"/>
              <a:ext cx="5446217" cy="2184815"/>
            </a:xfrm>
            <a:custGeom>
              <a:avLst/>
              <a:gdLst/>
              <a:ahLst/>
              <a:cxnLst/>
              <a:rect l="l" t="t" r="r" b="b"/>
              <a:pathLst>
                <a:path w="42936" h="21864" extrusionOk="0">
                  <a:moveTo>
                    <a:pt x="1" y="0"/>
                  </a:moveTo>
                  <a:lnTo>
                    <a:pt x="1" y="21864"/>
                  </a:lnTo>
                  <a:cubicBezTo>
                    <a:pt x="854" y="21407"/>
                    <a:pt x="1662" y="20813"/>
                    <a:pt x="2332" y="20142"/>
                  </a:cubicBezTo>
                  <a:cubicBezTo>
                    <a:pt x="4236" y="18299"/>
                    <a:pt x="5714" y="15968"/>
                    <a:pt x="7954" y="14596"/>
                  </a:cubicBezTo>
                  <a:cubicBezTo>
                    <a:pt x="9901" y="13428"/>
                    <a:pt x="12187" y="13089"/>
                    <a:pt x="14488" y="13089"/>
                  </a:cubicBezTo>
                  <a:cubicBezTo>
                    <a:pt x="15428" y="13089"/>
                    <a:pt x="16370" y="13146"/>
                    <a:pt x="17294" y="13225"/>
                  </a:cubicBezTo>
                  <a:cubicBezTo>
                    <a:pt x="19092" y="13380"/>
                    <a:pt x="20925" y="13603"/>
                    <a:pt x="22731" y="13603"/>
                  </a:cubicBezTo>
                  <a:cubicBezTo>
                    <a:pt x="24123" y="13603"/>
                    <a:pt x="25499" y="13471"/>
                    <a:pt x="26831" y="13073"/>
                  </a:cubicBezTo>
                  <a:cubicBezTo>
                    <a:pt x="32042" y="11549"/>
                    <a:pt x="35318" y="6552"/>
                    <a:pt x="39310" y="2850"/>
                  </a:cubicBezTo>
                  <a:cubicBezTo>
                    <a:pt x="40452" y="1798"/>
                    <a:pt x="41671" y="838"/>
                    <a:pt x="42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 flipH="1">
              <a:off x="3767662" y="-164299"/>
              <a:ext cx="5376339" cy="1857620"/>
            </a:xfrm>
            <a:custGeom>
              <a:avLst/>
              <a:gdLst/>
              <a:ahLst/>
              <a:cxnLst/>
              <a:rect l="l" t="t" r="r" b="b"/>
              <a:pathLst>
                <a:path w="42936" h="21864" extrusionOk="0">
                  <a:moveTo>
                    <a:pt x="1" y="0"/>
                  </a:moveTo>
                  <a:lnTo>
                    <a:pt x="1" y="21864"/>
                  </a:lnTo>
                  <a:cubicBezTo>
                    <a:pt x="854" y="21407"/>
                    <a:pt x="1662" y="20813"/>
                    <a:pt x="2332" y="20142"/>
                  </a:cubicBezTo>
                  <a:cubicBezTo>
                    <a:pt x="4236" y="18299"/>
                    <a:pt x="5714" y="15968"/>
                    <a:pt x="7954" y="14596"/>
                  </a:cubicBezTo>
                  <a:cubicBezTo>
                    <a:pt x="9901" y="13428"/>
                    <a:pt x="12187" y="13089"/>
                    <a:pt x="14488" y="13089"/>
                  </a:cubicBezTo>
                  <a:cubicBezTo>
                    <a:pt x="15428" y="13089"/>
                    <a:pt x="16370" y="13146"/>
                    <a:pt x="17294" y="13225"/>
                  </a:cubicBezTo>
                  <a:cubicBezTo>
                    <a:pt x="19092" y="13380"/>
                    <a:pt x="20925" y="13603"/>
                    <a:pt x="22731" y="13603"/>
                  </a:cubicBezTo>
                  <a:cubicBezTo>
                    <a:pt x="24123" y="13603"/>
                    <a:pt x="25499" y="13471"/>
                    <a:pt x="26831" y="13073"/>
                  </a:cubicBezTo>
                  <a:cubicBezTo>
                    <a:pt x="32042" y="11549"/>
                    <a:pt x="35318" y="6552"/>
                    <a:pt x="39310" y="2850"/>
                  </a:cubicBezTo>
                  <a:cubicBezTo>
                    <a:pt x="40452" y="1798"/>
                    <a:pt x="41671" y="838"/>
                    <a:pt x="42936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16"/>
          <p:cNvGrpSpPr/>
          <p:nvPr/>
        </p:nvGrpSpPr>
        <p:grpSpPr>
          <a:xfrm rot="6299960">
            <a:off x="5787521" y="73570"/>
            <a:ext cx="207936" cy="264639"/>
            <a:chOff x="3467806" y="-877553"/>
            <a:chExt cx="207942" cy="264647"/>
          </a:xfrm>
        </p:grpSpPr>
        <p:sp>
          <p:nvSpPr>
            <p:cNvPr id="267" name="Google Shape;267;p16"/>
            <p:cNvSpPr/>
            <p:nvPr/>
          </p:nvSpPr>
          <p:spPr>
            <a:xfrm>
              <a:off x="3467806" y="-722056"/>
              <a:ext cx="109150" cy="109150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3624303" y="-877553"/>
              <a:ext cx="51446" cy="51446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16"/>
          <p:cNvGrpSpPr/>
          <p:nvPr/>
        </p:nvGrpSpPr>
        <p:grpSpPr>
          <a:xfrm>
            <a:off x="7450806" y="4834197"/>
            <a:ext cx="207942" cy="264647"/>
            <a:chOff x="3467806" y="-877553"/>
            <a:chExt cx="207942" cy="264647"/>
          </a:xfrm>
        </p:grpSpPr>
        <p:sp>
          <p:nvSpPr>
            <p:cNvPr id="270" name="Google Shape;270;p16"/>
            <p:cNvSpPr/>
            <p:nvPr/>
          </p:nvSpPr>
          <p:spPr>
            <a:xfrm>
              <a:off x="3467806" y="-722056"/>
              <a:ext cx="109150" cy="109150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3624303" y="-877553"/>
              <a:ext cx="51446" cy="51446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16"/>
          <p:cNvGrpSpPr/>
          <p:nvPr/>
        </p:nvGrpSpPr>
        <p:grpSpPr>
          <a:xfrm>
            <a:off x="123355" y="4013749"/>
            <a:ext cx="486751" cy="446633"/>
            <a:chOff x="608230" y="2788799"/>
            <a:chExt cx="486751" cy="446633"/>
          </a:xfrm>
        </p:grpSpPr>
        <p:sp>
          <p:nvSpPr>
            <p:cNvPr id="273" name="Google Shape;273;p16"/>
            <p:cNvSpPr/>
            <p:nvPr/>
          </p:nvSpPr>
          <p:spPr>
            <a:xfrm rot="-1425864">
              <a:off x="633577" y="3050764"/>
              <a:ext cx="159321" cy="159321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6"/>
            <p:cNvSpPr/>
            <p:nvPr/>
          </p:nvSpPr>
          <p:spPr>
            <a:xfrm rot="-1424170">
              <a:off x="1007960" y="2800735"/>
              <a:ext cx="75085" cy="75085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" name="Google Shape;275;p16"/>
          <p:cNvSpPr/>
          <p:nvPr/>
        </p:nvSpPr>
        <p:spPr>
          <a:xfrm rot="360594">
            <a:off x="-365493" y="-252754"/>
            <a:ext cx="2157442" cy="1442469"/>
          </a:xfrm>
          <a:custGeom>
            <a:avLst/>
            <a:gdLst/>
            <a:ahLst/>
            <a:cxnLst/>
            <a:rect l="l" t="t" r="r" b="b"/>
            <a:pathLst>
              <a:path w="86298" h="57699" extrusionOk="0">
                <a:moveTo>
                  <a:pt x="86282" y="0"/>
                </a:moveTo>
                <a:cubicBezTo>
                  <a:pt x="85398" y="610"/>
                  <a:pt x="84530" y="1234"/>
                  <a:pt x="83692" y="1905"/>
                </a:cubicBezTo>
                <a:cubicBezTo>
                  <a:pt x="80066" y="4693"/>
                  <a:pt x="76622" y="7755"/>
                  <a:pt x="72509" y="9858"/>
                </a:cubicBezTo>
                <a:cubicBezTo>
                  <a:pt x="63809" y="14292"/>
                  <a:pt x="53784" y="14657"/>
                  <a:pt x="44383" y="16516"/>
                </a:cubicBezTo>
                <a:cubicBezTo>
                  <a:pt x="39736" y="17430"/>
                  <a:pt x="35120" y="18725"/>
                  <a:pt x="30930" y="20980"/>
                </a:cubicBezTo>
                <a:cubicBezTo>
                  <a:pt x="26664" y="23265"/>
                  <a:pt x="22962" y="26465"/>
                  <a:pt x="19701" y="30030"/>
                </a:cubicBezTo>
                <a:cubicBezTo>
                  <a:pt x="12677" y="37740"/>
                  <a:pt x="7847" y="47064"/>
                  <a:pt x="1723" y="55444"/>
                </a:cubicBezTo>
                <a:cubicBezTo>
                  <a:pt x="1174" y="56206"/>
                  <a:pt x="595" y="56952"/>
                  <a:pt x="1" y="57699"/>
                </a:cubicBezTo>
                <a:lnTo>
                  <a:pt x="610" y="57699"/>
                </a:lnTo>
                <a:cubicBezTo>
                  <a:pt x="6522" y="50096"/>
                  <a:pt x="11017" y="41488"/>
                  <a:pt x="16989" y="33946"/>
                </a:cubicBezTo>
                <a:cubicBezTo>
                  <a:pt x="20082" y="30061"/>
                  <a:pt x="23571" y="26419"/>
                  <a:pt x="27639" y="23570"/>
                </a:cubicBezTo>
                <a:cubicBezTo>
                  <a:pt x="31661" y="20767"/>
                  <a:pt x="36171" y="18954"/>
                  <a:pt x="40894" y="17781"/>
                </a:cubicBezTo>
                <a:cubicBezTo>
                  <a:pt x="50280" y="15434"/>
                  <a:pt x="60183" y="15297"/>
                  <a:pt x="69294" y="11793"/>
                </a:cubicBezTo>
                <a:cubicBezTo>
                  <a:pt x="71442" y="10955"/>
                  <a:pt x="73514" y="9949"/>
                  <a:pt x="75480" y="8700"/>
                </a:cubicBezTo>
                <a:cubicBezTo>
                  <a:pt x="77369" y="7496"/>
                  <a:pt x="79121" y="6125"/>
                  <a:pt x="80873" y="4739"/>
                </a:cubicBezTo>
                <a:cubicBezTo>
                  <a:pt x="82641" y="3322"/>
                  <a:pt x="84408" y="1859"/>
                  <a:pt x="86297" y="549"/>
                </a:cubicBezTo>
                <a:lnTo>
                  <a:pt x="86297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" name="Google Shape;276;p16"/>
          <p:cNvGrpSpPr/>
          <p:nvPr/>
        </p:nvGrpSpPr>
        <p:grpSpPr>
          <a:xfrm rot="365417">
            <a:off x="7823046" y="4607302"/>
            <a:ext cx="2541161" cy="1567610"/>
            <a:chOff x="3947276" y="4932108"/>
            <a:chExt cx="2541049" cy="1567541"/>
          </a:xfrm>
        </p:grpSpPr>
        <p:sp>
          <p:nvSpPr>
            <p:cNvPr id="277" name="Google Shape;277;p16"/>
            <p:cNvSpPr/>
            <p:nvPr/>
          </p:nvSpPr>
          <p:spPr>
            <a:xfrm rot="899902">
              <a:off x="4030322" y="5254164"/>
              <a:ext cx="2374957" cy="954432"/>
            </a:xfrm>
            <a:custGeom>
              <a:avLst/>
              <a:gdLst/>
              <a:ahLst/>
              <a:cxnLst/>
              <a:rect l="l" t="t" r="r" b="b"/>
              <a:pathLst>
                <a:path w="57441" h="23084" extrusionOk="0">
                  <a:moveTo>
                    <a:pt x="28720" y="1"/>
                  </a:moveTo>
                  <a:cubicBezTo>
                    <a:pt x="14673" y="1"/>
                    <a:pt x="2895" y="9904"/>
                    <a:pt x="1" y="23083"/>
                  </a:cubicBezTo>
                  <a:lnTo>
                    <a:pt x="199" y="23083"/>
                  </a:lnTo>
                  <a:cubicBezTo>
                    <a:pt x="3094" y="9996"/>
                    <a:pt x="14779" y="199"/>
                    <a:pt x="28720" y="199"/>
                  </a:cubicBezTo>
                  <a:cubicBezTo>
                    <a:pt x="42661" y="199"/>
                    <a:pt x="54362" y="9996"/>
                    <a:pt x="57257" y="23083"/>
                  </a:cubicBezTo>
                  <a:lnTo>
                    <a:pt x="57440" y="23083"/>
                  </a:lnTo>
                  <a:cubicBezTo>
                    <a:pt x="54545" y="9889"/>
                    <a:pt x="42753" y="1"/>
                    <a:pt x="287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8" name="Google Shape;278;p16"/>
            <p:cNvGrpSpPr/>
            <p:nvPr/>
          </p:nvGrpSpPr>
          <p:grpSpPr>
            <a:xfrm rot="900053">
              <a:off x="4075354" y="5015823"/>
              <a:ext cx="744947" cy="744947"/>
              <a:chOff x="49750" y="1914525"/>
              <a:chExt cx="910375" cy="910375"/>
            </a:xfrm>
          </p:grpSpPr>
          <p:sp>
            <p:nvSpPr>
              <p:cNvPr id="279" name="Google Shape;279;p16"/>
              <p:cNvSpPr/>
              <p:nvPr/>
            </p:nvSpPr>
            <p:spPr>
              <a:xfrm>
                <a:off x="206700" y="2071450"/>
                <a:ext cx="596125" cy="596125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23845" extrusionOk="0">
                    <a:moveTo>
                      <a:pt x="11930" y="1"/>
                    </a:moveTo>
                    <a:cubicBezTo>
                      <a:pt x="5348" y="1"/>
                      <a:pt x="0" y="5348"/>
                      <a:pt x="0" y="11930"/>
                    </a:cubicBezTo>
                    <a:cubicBezTo>
                      <a:pt x="0" y="18512"/>
                      <a:pt x="5348" y="23845"/>
                      <a:pt x="11930" y="23845"/>
                    </a:cubicBezTo>
                    <a:cubicBezTo>
                      <a:pt x="18512" y="23845"/>
                      <a:pt x="23844" y="18512"/>
                      <a:pt x="23844" y="11930"/>
                    </a:cubicBezTo>
                    <a:cubicBezTo>
                      <a:pt x="23844" y="5348"/>
                      <a:pt x="18512" y="1"/>
                      <a:pt x="119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6"/>
              <p:cNvSpPr/>
              <p:nvPr/>
            </p:nvSpPr>
            <p:spPr>
              <a:xfrm>
                <a:off x="49750" y="1914525"/>
                <a:ext cx="910375" cy="910375"/>
              </a:xfrm>
              <a:custGeom>
                <a:avLst/>
                <a:gdLst/>
                <a:ahLst/>
                <a:cxnLst/>
                <a:rect l="l" t="t" r="r" b="b"/>
                <a:pathLst>
                  <a:path w="36415" h="36415" fill="none" extrusionOk="0">
                    <a:moveTo>
                      <a:pt x="36415" y="18207"/>
                    </a:moveTo>
                    <a:cubicBezTo>
                      <a:pt x="36415" y="28263"/>
                      <a:pt x="28264" y="36414"/>
                      <a:pt x="18208" y="36414"/>
                    </a:cubicBezTo>
                    <a:cubicBezTo>
                      <a:pt x="8152" y="36414"/>
                      <a:pt x="1" y="28263"/>
                      <a:pt x="1" y="18207"/>
                    </a:cubicBezTo>
                    <a:cubicBezTo>
                      <a:pt x="1" y="8152"/>
                      <a:pt x="8152" y="0"/>
                      <a:pt x="18208" y="0"/>
                    </a:cubicBezTo>
                    <a:cubicBezTo>
                      <a:pt x="28264" y="0"/>
                      <a:pt x="36415" y="8152"/>
                      <a:pt x="36415" y="1820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miter lim="1523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1" name="Google Shape;281;p16"/>
          <p:cNvGrpSpPr/>
          <p:nvPr/>
        </p:nvGrpSpPr>
        <p:grpSpPr>
          <a:xfrm>
            <a:off x="8529155" y="608446"/>
            <a:ext cx="862937" cy="1106197"/>
            <a:chOff x="380155" y="151246"/>
            <a:chExt cx="862937" cy="1106197"/>
          </a:xfrm>
        </p:grpSpPr>
        <p:grpSp>
          <p:nvGrpSpPr>
            <p:cNvPr id="282" name="Google Shape;282;p16"/>
            <p:cNvGrpSpPr/>
            <p:nvPr/>
          </p:nvGrpSpPr>
          <p:grpSpPr>
            <a:xfrm>
              <a:off x="380155" y="151246"/>
              <a:ext cx="862937" cy="489364"/>
              <a:chOff x="380155" y="151246"/>
              <a:chExt cx="862937" cy="489364"/>
            </a:xfrm>
          </p:grpSpPr>
          <p:sp>
            <p:nvSpPr>
              <p:cNvPr id="283" name="Google Shape;283;p16"/>
              <p:cNvSpPr/>
              <p:nvPr/>
            </p:nvSpPr>
            <p:spPr>
              <a:xfrm>
                <a:off x="380155" y="151246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79" y="1"/>
                    </a:moveTo>
                    <a:cubicBezTo>
                      <a:pt x="259" y="1"/>
                      <a:pt x="0" y="260"/>
                      <a:pt x="0" y="580"/>
                    </a:cubicBezTo>
                    <a:cubicBezTo>
                      <a:pt x="0" y="884"/>
                      <a:pt x="259" y="1143"/>
                      <a:pt x="579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6"/>
              <p:cNvSpPr/>
              <p:nvPr/>
            </p:nvSpPr>
            <p:spPr>
              <a:xfrm>
                <a:off x="519697" y="151246"/>
                <a:ext cx="26664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4" extrusionOk="0">
                    <a:moveTo>
                      <a:pt x="565" y="1"/>
                    </a:moveTo>
                    <a:cubicBezTo>
                      <a:pt x="245" y="1"/>
                      <a:pt x="1" y="275"/>
                      <a:pt x="1" y="580"/>
                    </a:cubicBezTo>
                    <a:cubicBezTo>
                      <a:pt x="1" y="900"/>
                      <a:pt x="260" y="1143"/>
                      <a:pt x="565" y="1143"/>
                    </a:cubicBezTo>
                    <a:cubicBezTo>
                      <a:pt x="884" y="1143"/>
                      <a:pt x="1144" y="884"/>
                      <a:pt x="1144" y="580"/>
                    </a:cubicBezTo>
                    <a:cubicBezTo>
                      <a:pt x="1144" y="275"/>
                      <a:pt x="884" y="31"/>
                      <a:pt x="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6"/>
              <p:cNvSpPr/>
              <p:nvPr/>
            </p:nvSpPr>
            <p:spPr>
              <a:xfrm>
                <a:off x="658913" y="151246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79" y="1"/>
                    </a:moveTo>
                    <a:cubicBezTo>
                      <a:pt x="244" y="1"/>
                      <a:pt x="0" y="275"/>
                      <a:pt x="0" y="580"/>
                    </a:cubicBezTo>
                    <a:cubicBezTo>
                      <a:pt x="0" y="900"/>
                      <a:pt x="275" y="1143"/>
                      <a:pt x="579" y="1143"/>
                    </a:cubicBezTo>
                    <a:cubicBezTo>
                      <a:pt x="899" y="1143"/>
                      <a:pt x="1143" y="884"/>
                      <a:pt x="1143" y="580"/>
                    </a:cubicBezTo>
                    <a:cubicBezTo>
                      <a:pt x="1143" y="275"/>
                      <a:pt x="899" y="31"/>
                      <a:pt x="5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6"/>
              <p:cNvSpPr/>
              <p:nvPr/>
            </p:nvSpPr>
            <p:spPr>
              <a:xfrm>
                <a:off x="798478" y="151246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64" y="1"/>
                    </a:moveTo>
                    <a:cubicBezTo>
                      <a:pt x="244" y="1"/>
                      <a:pt x="0" y="260"/>
                      <a:pt x="0" y="580"/>
                    </a:cubicBezTo>
                    <a:cubicBezTo>
                      <a:pt x="0" y="884"/>
                      <a:pt x="244" y="1143"/>
                      <a:pt x="564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6"/>
              <p:cNvSpPr/>
              <p:nvPr/>
            </p:nvSpPr>
            <p:spPr>
              <a:xfrm>
                <a:off x="937670" y="151246"/>
                <a:ext cx="26664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4" extrusionOk="0">
                    <a:moveTo>
                      <a:pt x="579" y="1"/>
                    </a:moveTo>
                    <a:cubicBezTo>
                      <a:pt x="260" y="1"/>
                      <a:pt x="1" y="260"/>
                      <a:pt x="1" y="580"/>
                    </a:cubicBezTo>
                    <a:cubicBezTo>
                      <a:pt x="1" y="884"/>
                      <a:pt x="260" y="1143"/>
                      <a:pt x="579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6"/>
              <p:cNvSpPr/>
              <p:nvPr/>
            </p:nvSpPr>
            <p:spPr>
              <a:xfrm>
                <a:off x="1077236" y="151246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64" y="1"/>
                    </a:moveTo>
                    <a:cubicBezTo>
                      <a:pt x="244" y="1"/>
                      <a:pt x="0" y="275"/>
                      <a:pt x="0" y="580"/>
                    </a:cubicBezTo>
                    <a:cubicBezTo>
                      <a:pt x="0" y="900"/>
                      <a:pt x="259" y="1143"/>
                      <a:pt x="564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75"/>
                      <a:pt x="869" y="31"/>
                      <a:pt x="5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6"/>
              <p:cNvSpPr/>
              <p:nvPr/>
            </p:nvSpPr>
            <p:spPr>
              <a:xfrm>
                <a:off x="1216428" y="151246"/>
                <a:ext cx="26664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4" extrusionOk="0">
                    <a:moveTo>
                      <a:pt x="564" y="1"/>
                    </a:moveTo>
                    <a:cubicBezTo>
                      <a:pt x="260" y="1"/>
                      <a:pt x="1" y="260"/>
                      <a:pt x="1" y="580"/>
                    </a:cubicBezTo>
                    <a:cubicBezTo>
                      <a:pt x="1" y="884"/>
                      <a:pt x="260" y="1143"/>
                      <a:pt x="564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6"/>
              <p:cNvSpPr/>
              <p:nvPr/>
            </p:nvSpPr>
            <p:spPr>
              <a:xfrm>
                <a:off x="380155" y="305728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79" y="0"/>
                    </a:moveTo>
                    <a:cubicBezTo>
                      <a:pt x="244" y="0"/>
                      <a:pt x="0" y="275"/>
                      <a:pt x="0" y="579"/>
                    </a:cubicBezTo>
                    <a:cubicBezTo>
                      <a:pt x="0" y="899"/>
                      <a:pt x="274" y="1143"/>
                      <a:pt x="579" y="1143"/>
                    </a:cubicBezTo>
                    <a:cubicBezTo>
                      <a:pt x="899" y="1143"/>
                      <a:pt x="1143" y="884"/>
                      <a:pt x="1143" y="579"/>
                    </a:cubicBezTo>
                    <a:cubicBezTo>
                      <a:pt x="1143" y="259"/>
                      <a:pt x="899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6"/>
              <p:cNvSpPr/>
              <p:nvPr/>
            </p:nvSpPr>
            <p:spPr>
              <a:xfrm>
                <a:off x="519697" y="305728"/>
                <a:ext cx="26664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3" extrusionOk="0">
                    <a:moveTo>
                      <a:pt x="565" y="0"/>
                    </a:moveTo>
                    <a:cubicBezTo>
                      <a:pt x="245" y="0"/>
                      <a:pt x="1" y="275"/>
                      <a:pt x="1" y="579"/>
                    </a:cubicBezTo>
                    <a:cubicBezTo>
                      <a:pt x="1" y="899"/>
                      <a:pt x="260" y="1143"/>
                      <a:pt x="565" y="1143"/>
                    </a:cubicBezTo>
                    <a:cubicBezTo>
                      <a:pt x="884" y="1143"/>
                      <a:pt x="1144" y="884"/>
                      <a:pt x="1144" y="579"/>
                    </a:cubicBezTo>
                    <a:cubicBezTo>
                      <a:pt x="1144" y="259"/>
                      <a:pt x="884" y="0"/>
                      <a:pt x="5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6"/>
              <p:cNvSpPr/>
              <p:nvPr/>
            </p:nvSpPr>
            <p:spPr>
              <a:xfrm>
                <a:off x="658913" y="305728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79" y="0"/>
                    </a:moveTo>
                    <a:cubicBezTo>
                      <a:pt x="244" y="0"/>
                      <a:pt x="0" y="275"/>
                      <a:pt x="0" y="579"/>
                    </a:cubicBezTo>
                    <a:cubicBezTo>
                      <a:pt x="0" y="899"/>
                      <a:pt x="275" y="1143"/>
                      <a:pt x="579" y="1143"/>
                    </a:cubicBezTo>
                    <a:cubicBezTo>
                      <a:pt x="899" y="1143"/>
                      <a:pt x="1143" y="884"/>
                      <a:pt x="1143" y="579"/>
                    </a:cubicBezTo>
                    <a:cubicBezTo>
                      <a:pt x="1143" y="259"/>
                      <a:pt x="899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6"/>
              <p:cNvSpPr/>
              <p:nvPr/>
            </p:nvSpPr>
            <p:spPr>
              <a:xfrm>
                <a:off x="798478" y="305728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64" y="0"/>
                    </a:moveTo>
                    <a:cubicBezTo>
                      <a:pt x="244" y="0"/>
                      <a:pt x="0" y="275"/>
                      <a:pt x="0" y="579"/>
                    </a:cubicBezTo>
                    <a:cubicBezTo>
                      <a:pt x="0" y="899"/>
                      <a:pt x="259" y="1143"/>
                      <a:pt x="564" y="1143"/>
                    </a:cubicBezTo>
                    <a:cubicBezTo>
                      <a:pt x="884" y="1143"/>
                      <a:pt x="1143" y="884"/>
                      <a:pt x="1143" y="579"/>
                    </a:cubicBezTo>
                    <a:cubicBezTo>
                      <a:pt x="1143" y="259"/>
                      <a:pt x="868" y="0"/>
                      <a:pt x="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6"/>
              <p:cNvSpPr/>
              <p:nvPr/>
            </p:nvSpPr>
            <p:spPr>
              <a:xfrm>
                <a:off x="937670" y="305728"/>
                <a:ext cx="26664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3" extrusionOk="0">
                    <a:moveTo>
                      <a:pt x="579" y="0"/>
                    </a:moveTo>
                    <a:cubicBezTo>
                      <a:pt x="244" y="0"/>
                      <a:pt x="1" y="275"/>
                      <a:pt x="1" y="579"/>
                    </a:cubicBezTo>
                    <a:cubicBezTo>
                      <a:pt x="1" y="899"/>
                      <a:pt x="244" y="1143"/>
                      <a:pt x="579" y="1143"/>
                    </a:cubicBezTo>
                    <a:cubicBezTo>
                      <a:pt x="899" y="1143"/>
                      <a:pt x="1143" y="884"/>
                      <a:pt x="1143" y="579"/>
                    </a:cubicBezTo>
                    <a:cubicBezTo>
                      <a:pt x="1143" y="259"/>
                      <a:pt x="899" y="0"/>
                      <a:pt x="5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6"/>
              <p:cNvSpPr/>
              <p:nvPr/>
            </p:nvSpPr>
            <p:spPr>
              <a:xfrm>
                <a:off x="1077236" y="305728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64" y="0"/>
                    </a:moveTo>
                    <a:cubicBezTo>
                      <a:pt x="244" y="0"/>
                      <a:pt x="0" y="275"/>
                      <a:pt x="0" y="579"/>
                    </a:cubicBezTo>
                    <a:cubicBezTo>
                      <a:pt x="0" y="899"/>
                      <a:pt x="259" y="1143"/>
                      <a:pt x="564" y="1143"/>
                    </a:cubicBezTo>
                    <a:cubicBezTo>
                      <a:pt x="884" y="1143"/>
                      <a:pt x="1143" y="884"/>
                      <a:pt x="1143" y="579"/>
                    </a:cubicBezTo>
                    <a:cubicBezTo>
                      <a:pt x="1143" y="259"/>
                      <a:pt x="869" y="0"/>
                      <a:pt x="5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6"/>
              <p:cNvSpPr/>
              <p:nvPr/>
            </p:nvSpPr>
            <p:spPr>
              <a:xfrm>
                <a:off x="1216428" y="305728"/>
                <a:ext cx="26664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3" extrusionOk="0">
                    <a:moveTo>
                      <a:pt x="580" y="0"/>
                    </a:moveTo>
                    <a:cubicBezTo>
                      <a:pt x="245" y="0"/>
                      <a:pt x="1" y="275"/>
                      <a:pt x="1" y="579"/>
                    </a:cubicBezTo>
                    <a:cubicBezTo>
                      <a:pt x="1" y="899"/>
                      <a:pt x="275" y="1143"/>
                      <a:pt x="580" y="1143"/>
                    </a:cubicBezTo>
                    <a:cubicBezTo>
                      <a:pt x="900" y="1143"/>
                      <a:pt x="1143" y="884"/>
                      <a:pt x="1143" y="579"/>
                    </a:cubicBezTo>
                    <a:cubicBezTo>
                      <a:pt x="1143" y="259"/>
                      <a:pt x="884" y="0"/>
                      <a:pt x="5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6"/>
              <p:cNvSpPr/>
              <p:nvPr/>
            </p:nvSpPr>
            <p:spPr>
              <a:xfrm>
                <a:off x="380155" y="459837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79" y="1"/>
                    </a:moveTo>
                    <a:cubicBezTo>
                      <a:pt x="259" y="1"/>
                      <a:pt x="0" y="260"/>
                      <a:pt x="0" y="580"/>
                    </a:cubicBezTo>
                    <a:cubicBezTo>
                      <a:pt x="0" y="884"/>
                      <a:pt x="259" y="1143"/>
                      <a:pt x="579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6"/>
              <p:cNvSpPr/>
              <p:nvPr/>
            </p:nvSpPr>
            <p:spPr>
              <a:xfrm>
                <a:off x="519697" y="459837"/>
                <a:ext cx="26664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4" extrusionOk="0">
                    <a:moveTo>
                      <a:pt x="565" y="1"/>
                    </a:moveTo>
                    <a:cubicBezTo>
                      <a:pt x="245" y="1"/>
                      <a:pt x="1" y="275"/>
                      <a:pt x="1" y="580"/>
                    </a:cubicBezTo>
                    <a:cubicBezTo>
                      <a:pt x="1" y="900"/>
                      <a:pt x="260" y="1143"/>
                      <a:pt x="565" y="1143"/>
                    </a:cubicBezTo>
                    <a:cubicBezTo>
                      <a:pt x="884" y="1143"/>
                      <a:pt x="1144" y="884"/>
                      <a:pt x="1144" y="580"/>
                    </a:cubicBezTo>
                    <a:cubicBezTo>
                      <a:pt x="1144" y="275"/>
                      <a:pt x="884" y="1"/>
                      <a:pt x="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6"/>
              <p:cNvSpPr/>
              <p:nvPr/>
            </p:nvSpPr>
            <p:spPr>
              <a:xfrm>
                <a:off x="658913" y="459837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79" y="1"/>
                    </a:moveTo>
                    <a:cubicBezTo>
                      <a:pt x="244" y="1"/>
                      <a:pt x="0" y="275"/>
                      <a:pt x="0" y="580"/>
                    </a:cubicBezTo>
                    <a:cubicBezTo>
                      <a:pt x="0" y="900"/>
                      <a:pt x="275" y="1143"/>
                      <a:pt x="579" y="1143"/>
                    </a:cubicBezTo>
                    <a:cubicBezTo>
                      <a:pt x="899" y="1143"/>
                      <a:pt x="1143" y="884"/>
                      <a:pt x="1143" y="580"/>
                    </a:cubicBezTo>
                    <a:cubicBezTo>
                      <a:pt x="1143" y="275"/>
                      <a:pt x="899" y="1"/>
                      <a:pt x="5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6"/>
              <p:cNvSpPr/>
              <p:nvPr/>
            </p:nvSpPr>
            <p:spPr>
              <a:xfrm>
                <a:off x="798478" y="459837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64" y="1"/>
                    </a:moveTo>
                    <a:cubicBezTo>
                      <a:pt x="244" y="1"/>
                      <a:pt x="0" y="260"/>
                      <a:pt x="0" y="580"/>
                    </a:cubicBezTo>
                    <a:cubicBezTo>
                      <a:pt x="0" y="884"/>
                      <a:pt x="244" y="1143"/>
                      <a:pt x="564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6"/>
              <p:cNvSpPr/>
              <p:nvPr/>
            </p:nvSpPr>
            <p:spPr>
              <a:xfrm>
                <a:off x="937670" y="459837"/>
                <a:ext cx="26664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4" extrusionOk="0">
                    <a:moveTo>
                      <a:pt x="579" y="1"/>
                    </a:moveTo>
                    <a:cubicBezTo>
                      <a:pt x="260" y="1"/>
                      <a:pt x="1" y="260"/>
                      <a:pt x="1" y="580"/>
                    </a:cubicBezTo>
                    <a:cubicBezTo>
                      <a:pt x="1" y="884"/>
                      <a:pt x="260" y="1143"/>
                      <a:pt x="579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6"/>
              <p:cNvSpPr/>
              <p:nvPr/>
            </p:nvSpPr>
            <p:spPr>
              <a:xfrm>
                <a:off x="1077236" y="459837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64" y="1"/>
                    </a:moveTo>
                    <a:cubicBezTo>
                      <a:pt x="244" y="1"/>
                      <a:pt x="0" y="275"/>
                      <a:pt x="0" y="580"/>
                    </a:cubicBezTo>
                    <a:cubicBezTo>
                      <a:pt x="0" y="900"/>
                      <a:pt x="259" y="1143"/>
                      <a:pt x="564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75"/>
                      <a:pt x="869" y="1"/>
                      <a:pt x="5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6"/>
              <p:cNvSpPr/>
              <p:nvPr/>
            </p:nvSpPr>
            <p:spPr>
              <a:xfrm>
                <a:off x="1216428" y="459837"/>
                <a:ext cx="26664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4" extrusionOk="0">
                    <a:moveTo>
                      <a:pt x="564" y="1"/>
                    </a:moveTo>
                    <a:cubicBezTo>
                      <a:pt x="260" y="1"/>
                      <a:pt x="1" y="260"/>
                      <a:pt x="1" y="580"/>
                    </a:cubicBezTo>
                    <a:cubicBezTo>
                      <a:pt x="1" y="884"/>
                      <a:pt x="260" y="1143"/>
                      <a:pt x="564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6"/>
              <p:cNvSpPr/>
              <p:nvPr/>
            </p:nvSpPr>
            <p:spPr>
              <a:xfrm>
                <a:off x="380155" y="613970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79" y="0"/>
                    </a:moveTo>
                    <a:cubicBezTo>
                      <a:pt x="244" y="0"/>
                      <a:pt x="0" y="259"/>
                      <a:pt x="0" y="564"/>
                    </a:cubicBezTo>
                    <a:cubicBezTo>
                      <a:pt x="0" y="899"/>
                      <a:pt x="274" y="1143"/>
                      <a:pt x="579" y="1143"/>
                    </a:cubicBezTo>
                    <a:cubicBezTo>
                      <a:pt x="899" y="1143"/>
                      <a:pt x="1143" y="868"/>
                      <a:pt x="1143" y="564"/>
                    </a:cubicBezTo>
                    <a:cubicBezTo>
                      <a:pt x="1143" y="259"/>
                      <a:pt x="899" y="15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6"/>
              <p:cNvSpPr/>
              <p:nvPr/>
            </p:nvSpPr>
            <p:spPr>
              <a:xfrm>
                <a:off x="519697" y="613970"/>
                <a:ext cx="26664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3" extrusionOk="0">
                    <a:moveTo>
                      <a:pt x="565" y="0"/>
                    </a:moveTo>
                    <a:cubicBezTo>
                      <a:pt x="245" y="0"/>
                      <a:pt x="1" y="259"/>
                      <a:pt x="1" y="564"/>
                    </a:cubicBezTo>
                    <a:cubicBezTo>
                      <a:pt x="1" y="899"/>
                      <a:pt x="260" y="1143"/>
                      <a:pt x="565" y="1143"/>
                    </a:cubicBezTo>
                    <a:cubicBezTo>
                      <a:pt x="884" y="1143"/>
                      <a:pt x="1144" y="868"/>
                      <a:pt x="1144" y="564"/>
                    </a:cubicBezTo>
                    <a:cubicBezTo>
                      <a:pt x="1144" y="259"/>
                      <a:pt x="884" y="15"/>
                      <a:pt x="5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6"/>
              <p:cNvSpPr/>
              <p:nvPr/>
            </p:nvSpPr>
            <p:spPr>
              <a:xfrm>
                <a:off x="658913" y="613970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79" y="0"/>
                    </a:moveTo>
                    <a:cubicBezTo>
                      <a:pt x="244" y="0"/>
                      <a:pt x="0" y="259"/>
                      <a:pt x="0" y="564"/>
                    </a:cubicBezTo>
                    <a:cubicBezTo>
                      <a:pt x="0" y="899"/>
                      <a:pt x="275" y="1143"/>
                      <a:pt x="579" y="1143"/>
                    </a:cubicBezTo>
                    <a:cubicBezTo>
                      <a:pt x="899" y="1143"/>
                      <a:pt x="1143" y="868"/>
                      <a:pt x="1143" y="564"/>
                    </a:cubicBezTo>
                    <a:cubicBezTo>
                      <a:pt x="1143" y="259"/>
                      <a:pt x="899" y="15"/>
                      <a:pt x="5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6"/>
              <p:cNvSpPr/>
              <p:nvPr/>
            </p:nvSpPr>
            <p:spPr>
              <a:xfrm>
                <a:off x="798478" y="613970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64" y="0"/>
                    </a:moveTo>
                    <a:cubicBezTo>
                      <a:pt x="244" y="0"/>
                      <a:pt x="0" y="259"/>
                      <a:pt x="0" y="564"/>
                    </a:cubicBezTo>
                    <a:cubicBezTo>
                      <a:pt x="0" y="899"/>
                      <a:pt x="259" y="1143"/>
                      <a:pt x="564" y="1143"/>
                    </a:cubicBezTo>
                    <a:cubicBezTo>
                      <a:pt x="884" y="1143"/>
                      <a:pt x="1143" y="868"/>
                      <a:pt x="1143" y="564"/>
                    </a:cubicBezTo>
                    <a:cubicBezTo>
                      <a:pt x="1143" y="259"/>
                      <a:pt x="868" y="15"/>
                      <a:pt x="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6"/>
              <p:cNvSpPr/>
              <p:nvPr/>
            </p:nvSpPr>
            <p:spPr>
              <a:xfrm>
                <a:off x="937670" y="613970"/>
                <a:ext cx="26664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3" extrusionOk="0">
                    <a:moveTo>
                      <a:pt x="579" y="0"/>
                    </a:moveTo>
                    <a:cubicBezTo>
                      <a:pt x="244" y="0"/>
                      <a:pt x="1" y="259"/>
                      <a:pt x="1" y="564"/>
                    </a:cubicBezTo>
                    <a:cubicBezTo>
                      <a:pt x="1" y="899"/>
                      <a:pt x="244" y="1143"/>
                      <a:pt x="579" y="1143"/>
                    </a:cubicBezTo>
                    <a:cubicBezTo>
                      <a:pt x="899" y="1143"/>
                      <a:pt x="1143" y="868"/>
                      <a:pt x="1143" y="564"/>
                    </a:cubicBezTo>
                    <a:cubicBezTo>
                      <a:pt x="1143" y="259"/>
                      <a:pt x="899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6"/>
              <p:cNvSpPr/>
              <p:nvPr/>
            </p:nvSpPr>
            <p:spPr>
              <a:xfrm>
                <a:off x="1077236" y="613970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64" y="0"/>
                    </a:moveTo>
                    <a:cubicBezTo>
                      <a:pt x="244" y="0"/>
                      <a:pt x="0" y="259"/>
                      <a:pt x="0" y="564"/>
                    </a:cubicBezTo>
                    <a:cubicBezTo>
                      <a:pt x="0" y="899"/>
                      <a:pt x="259" y="1143"/>
                      <a:pt x="564" y="1143"/>
                    </a:cubicBezTo>
                    <a:cubicBezTo>
                      <a:pt x="884" y="1143"/>
                      <a:pt x="1143" y="868"/>
                      <a:pt x="1143" y="564"/>
                    </a:cubicBezTo>
                    <a:cubicBezTo>
                      <a:pt x="1143" y="259"/>
                      <a:pt x="869" y="15"/>
                      <a:pt x="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6"/>
              <p:cNvSpPr/>
              <p:nvPr/>
            </p:nvSpPr>
            <p:spPr>
              <a:xfrm>
                <a:off x="1216428" y="613970"/>
                <a:ext cx="26664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3" extrusionOk="0">
                    <a:moveTo>
                      <a:pt x="580" y="0"/>
                    </a:moveTo>
                    <a:cubicBezTo>
                      <a:pt x="245" y="0"/>
                      <a:pt x="1" y="259"/>
                      <a:pt x="1" y="564"/>
                    </a:cubicBezTo>
                    <a:cubicBezTo>
                      <a:pt x="1" y="899"/>
                      <a:pt x="275" y="1143"/>
                      <a:pt x="580" y="1143"/>
                    </a:cubicBezTo>
                    <a:cubicBezTo>
                      <a:pt x="900" y="1143"/>
                      <a:pt x="1143" y="868"/>
                      <a:pt x="1143" y="564"/>
                    </a:cubicBezTo>
                    <a:cubicBezTo>
                      <a:pt x="1143" y="259"/>
                      <a:pt x="884" y="15"/>
                      <a:pt x="5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1" name="Google Shape;311;p16"/>
            <p:cNvSpPr/>
            <p:nvPr/>
          </p:nvSpPr>
          <p:spPr>
            <a:xfrm>
              <a:off x="380155" y="768428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79" y="1"/>
                  </a:moveTo>
                  <a:cubicBezTo>
                    <a:pt x="259" y="1"/>
                    <a:pt x="0" y="260"/>
                    <a:pt x="0" y="564"/>
                  </a:cubicBezTo>
                  <a:cubicBezTo>
                    <a:pt x="0" y="884"/>
                    <a:pt x="259" y="1143"/>
                    <a:pt x="579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60"/>
                    <a:pt x="884" y="1"/>
                    <a:pt x="5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519697" y="768428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65" y="1"/>
                  </a:moveTo>
                  <a:cubicBezTo>
                    <a:pt x="245" y="1"/>
                    <a:pt x="1" y="260"/>
                    <a:pt x="1" y="564"/>
                  </a:cubicBezTo>
                  <a:cubicBezTo>
                    <a:pt x="1" y="900"/>
                    <a:pt x="260" y="1143"/>
                    <a:pt x="565" y="1143"/>
                  </a:cubicBezTo>
                  <a:cubicBezTo>
                    <a:pt x="884" y="1143"/>
                    <a:pt x="1144" y="869"/>
                    <a:pt x="1144" y="564"/>
                  </a:cubicBezTo>
                  <a:cubicBezTo>
                    <a:pt x="1144" y="244"/>
                    <a:pt x="884" y="1"/>
                    <a:pt x="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658913" y="768428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79" y="1"/>
                  </a:moveTo>
                  <a:cubicBezTo>
                    <a:pt x="244" y="1"/>
                    <a:pt x="0" y="260"/>
                    <a:pt x="0" y="564"/>
                  </a:cubicBezTo>
                  <a:cubicBezTo>
                    <a:pt x="0" y="900"/>
                    <a:pt x="275" y="1143"/>
                    <a:pt x="579" y="1143"/>
                  </a:cubicBezTo>
                  <a:cubicBezTo>
                    <a:pt x="899" y="1143"/>
                    <a:pt x="1143" y="869"/>
                    <a:pt x="1143" y="564"/>
                  </a:cubicBezTo>
                  <a:cubicBezTo>
                    <a:pt x="1143" y="244"/>
                    <a:pt x="899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798478" y="768428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64" y="1"/>
                  </a:moveTo>
                  <a:cubicBezTo>
                    <a:pt x="244" y="1"/>
                    <a:pt x="0" y="260"/>
                    <a:pt x="0" y="564"/>
                  </a:cubicBezTo>
                  <a:cubicBezTo>
                    <a:pt x="0" y="884"/>
                    <a:pt x="244" y="1143"/>
                    <a:pt x="564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60"/>
                    <a:pt x="88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937670" y="768428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9" y="1"/>
                  </a:moveTo>
                  <a:cubicBezTo>
                    <a:pt x="260" y="1"/>
                    <a:pt x="1" y="260"/>
                    <a:pt x="1" y="564"/>
                  </a:cubicBezTo>
                  <a:cubicBezTo>
                    <a:pt x="1" y="884"/>
                    <a:pt x="260" y="1143"/>
                    <a:pt x="579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60"/>
                    <a:pt x="884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1077236" y="768428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64" y="1"/>
                  </a:moveTo>
                  <a:cubicBezTo>
                    <a:pt x="244" y="1"/>
                    <a:pt x="0" y="260"/>
                    <a:pt x="0" y="564"/>
                  </a:cubicBezTo>
                  <a:cubicBezTo>
                    <a:pt x="0" y="900"/>
                    <a:pt x="259" y="1143"/>
                    <a:pt x="564" y="1143"/>
                  </a:cubicBezTo>
                  <a:cubicBezTo>
                    <a:pt x="884" y="1143"/>
                    <a:pt x="1143" y="869"/>
                    <a:pt x="1143" y="564"/>
                  </a:cubicBezTo>
                  <a:cubicBezTo>
                    <a:pt x="1143" y="244"/>
                    <a:pt x="869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1216428" y="768428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64" y="1"/>
                  </a:moveTo>
                  <a:cubicBezTo>
                    <a:pt x="260" y="1"/>
                    <a:pt x="1" y="260"/>
                    <a:pt x="1" y="564"/>
                  </a:cubicBezTo>
                  <a:cubicBezTo>
                    <a:pt x="1" y="884"/>
                    <a:pt x="260" y="1143"/>
                    <a:pt x="564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60"/>
                    <a:pt x="88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380155" y="922561"/>
              <a:ext cx="26640" cy="26640"/>
            </a:xfrm>
            <a:custGeom>
              <a:avLst/>
              <a:gdLst/>
              <a:ahLst/>
              <a:cxnLst/>
              <a:rect l="l" t="t" r="r" b="b"/>
              <a:pathLst>
                <a:path w="1143" h="1143" extrusionOk="0">
                  <a:moveTo>
                    <a:pt x="579" y="0"/>
                  </a:moveTo>
                  <a:cubicBezTo>
                    <a:pt x="259" y="0"/>
                    <a:pt x="0" y="244"/>
                    <a:pt x="0" y="564"/>
                  </a:cubicBezTo>
                  <a:cubicBezTo>
                    <a:pt x="0" y="884"/>
                    <a:pt x="259" y="1143"/>
                    <a:pt x="579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44"/>
                    <a:pt x="884" y="0"/>
                    <a:pt x="5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519697" y="922561"/>
              <a:ext cx="26664" cy="26640"/>
            </a:xfrm>
            <a:custGeom>
              <a:avLst/>
              <a:gdLst/>
              <a:ahLst/>
              <a:cxnLst/>
              <a:rect l="l" t="t" r="r" b="b"/>
              <a:pathLst>
                <a:path w="1144" h="1143" extrusionOk="0">
                  <a:moveTo>
                    <a:pt x="565" y="0"/>
                  </a:moveTo>
                  <a:cubicBezTo>
                    <a:pt x="245" y="0"/>
                    <a:pt x="1" y="259"/>
                    <a:pt x="1" y="564"/>
                  </a:cubicBezTo>
                  <a:cubicBezTo>
                    <a:pt x="1" y="884"/>
                    <a:pt x="260" y="1143"/>
                    <a:pt x="565" y="1143"/>
                  </a:cubicBezTo>
                  <a:cubicBezTo>
                    <a:pt x="884" y="1143"/>
                    <a:pt x="1144" y="868"/>
                    <a:pt x="1144" y="564"/>
                  </a:cubicBezTo>
                  <a:cubicBezTo>
                    <a:pt x="1144" y="259"/>
                    <a:pt x="884" y="15"/>
                    <a:pt x="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658913" y="922561"/>
              <a:ext cx="26640" cy="26640"/>
            </a:xfrm>
            <a:custGeom>
              <a:avLst/>
              <a:gdLst/>
              <a:ahLst/>
              <a:cxnLst/>
              <a:rect l="l" t="t" r="r" b="b"/>
              <a:pathLst>
                <a:path w="1143" h="1143" extrusionOk="0">
                  <a:moveTo>
                    <a:pt x="579" y="0"/>
                  </a:moveTo>
                  <a:cubicBezTo>
                    <a:pt x="244" y="0"/>
                    <a:pt x="0" y="259"/>
                    <a:pt x="0" y="564"/>
                  </a:cubicBezTo>
                  <a:cubicBezTo>
                    <a:pt x="0" y="884"/>
                    <a:pt x="275" y="1143"/>
                    <a:pt x="579" y="1143"/>
                  </a:cubicBezTo>
                  <a:cubicBezTo>
                    <a:pt x="899" y="1143"/>
                    <a:pt x="1143" y="868"/>
                    <a:pt x="1143" y="564"/>
                  </a:cubicBezTo>
                  <a:cubicBezTo>
                    <a:pt x="1143" y="259"/>
                    <a:pt x="899" y="15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798478" y="922561"/>
              <a:ext cx="26640" cy="26640"/>
            </a:xfrm>
            <a:custGeom>
              <a:avLst/>
              <a:gdLst/>
              <a:ahLst/>
              <a:cxnLst/>
              <a:rect l="l" t="t" r="r" b="b"/>
              <a:pathLst>
                <a:path w="1143" h="1143" extrusionOk="0">
                  <a:moveTo>
                    <a:pt x="564" y="0"/>
                  </a:moveTo>
                  <a:cubicBezTo>
                    <a:pt x="244" y="0"/>
                    <a:pt x="0" y="244"/>
                    <a:pt x="0" y="564"/>
                  </a:cubicBezTo>
                  <a:cubicBezTo>
                    <a:pt x="0" y="884"/>
                    <a:pt x="244" y="1143"/>
                    <a:pt x="564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44"/>
                    <a:pt x="884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937670" y="922561"/>
              <a:ext cx="26664" cy="26640"/>
            </a:xfrm>
            <a:custGeom>
              <a:avLst/>
              <a:gdLst/>
              <a:ahLst/>
              <a:cxnLst/>
              <a:rect l="l" t="t" r="r" b="b"/>
              <a:pathLst>
                <a:path w="1144" h="1143" extrusionOk="0">
                  <a:moveTo>
                    <a:pt x="579" y="0"/>
                  </a:moveTo>
                  <a:cubicBezTo>
                    <a:pt x="260" y="0"/>
                    <a:pt x="1" y="244"/>
                    <a:pt x="1" y="564"/>
                  </a:cubicBezTo>
                  <a:cubicBezTo>
                    <a:pt x="1" y="884"/>
                    <a:pt x="260" y="1143"/>
                    <a:pt x="579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44"/>
                    <a:pt x="884" y="0"/>
                    <a:pt x="5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1077236" y="922561"/>
              <a:ext cx="26640" cy="26640"/>
            </a:xfrm>
            <a:custGeom>
              <a:avLst/>
              <a:gdLst/>
              <a:ahLst/>
              <a:cxnLst/>
              <a:rect l="l" t="t" r="r" b="b"/>
              <a:pathLst>
                <a:path w="1143" h="1143" extrusionOk="0">
                  <a:moveTo>
                    <a:pt x="564" y="0"/>
                  </a:moveTo>
                  <a:cubicBezTo>
                    <a:pt x="244" y="0"/>
                    <a:pt x="0" y="259"/>
                    <a:pt x="0" y="564"/>
                  </a:cubicBezTo>
                  <a:cubicBezTo>
                    <a:pt x="0" y="884"/>
                    <a:pt x="259" y="1143"/>
                    <a:pt x="564" y="1143"/>
                  </a:cubicBezTo>
                  <a:cubicBezTo>
                    <a:pt x="884" y="1143"/>
                    <a:pt x="1143" y="868"/>
                    <a:pt x="1143" y="564"/>
                  </a:cubicBezTo>
                  <a:cubicBezTo>
                    <a:pt x="1143" y="259"/>
                    <a:pt x="869" y="15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1216428" y="922561"/>
              <a:ext cx="26664" cy="26640"/>
            </a:xfrm>
            <a:custGeom>
              <a:avLst/>
              <a:gdLst/>
              <a:ahLst/>
              <a:cxnLst/>
              <a:rect l="l" t="t" r="r" b="b"/>
              <a:pathLst>
                <a:path w="1144" h="1143" extrusionOk="0">
                  <a:moveTo>
                    <a:pt x="564" y="0"/>
                  </a:moveTo>
                  <a:cubicBezTo>
                    <a:pt x="260" y="0"/>
                    <a:pt x="1" y="244"/>
                    <a:pt x="1" y="564"/>
                  </a:cubicBezTo>
                  <a:cubicBezTo>
                    <a:pt x="1" y="884"/>
                    <a:pt x="260" y="1143"/>
                    <a:pt x="564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44"/>
                    <a:pt x="884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380155" y="1077020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79" y="1"/>
                  </a:moveTo>
                  <a:cubicBezTo>
                    <a:pt x="244" y="1"/>
                    <a:pt x="0" y="260"/>
                    <a:pt x="0" y="564"/>
                  </a:cubicBezTo>
                  <a:cubicBezTo>
                    <a:pt x="0" y="884"/>
                    <a:pt x="274" y="1143"/>
                    <a:pt x="579" y="1143"/>
                  </a:cubicBezTo>
                  <a:cubicBezTo>
                    <a:pt x="899" y="1143"/>
                    <a:pt x="1143" y="869"/>
                    <a:pt x="1143" y="564"/>
                  </a:cubicBezTo>
                  <a:cubicBezTo>
                    <a:pt x="1143" y="244"/>
                    <a:pt x="899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519697" y="1077020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65" y="1"/>
                  </a:moveTo>
                  <a:cubicBezTo>
                    <a:pt x="245" y="1"/>
                    <a:pt x="1" y="260"/>
                    <a:pt x="1" y="564"/>
                  </a:cubicBezTo>
                  <a:cubicBezTo>
                    <a:pt x="1" y="884"/>
                    <a:pt x="260" y="1143"/>
                    <a:pt x="565" y="1143"/>
                  </a:cubicBezTo>
                  <a:cubicBezTo>
                    <a:pt x="884" y="1143"/>
                    <a:pt x="1144" y="869"/>
                    <a:pt x="1144" y="564"/>
                  </a:cubicBezTo>
                  <a:cubicBezTo>
                    <a:pt x="1144" y="244"/>
                    <a:pt x="884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658913" y="1077020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79" y="1"/>
                  </a:moveTo>
                  <a:cubicBezTo>
                    <a:pt x="244" y="1"/>
                    <a:pt x="0" y="260"/>
                    <a:pt x="0" y="564"/>
                  </a:cubicBezTo>
                  <a:cubicBezTo>
                    <a:pt x="0" y="884"/>
                    <a:pt x="275" y="1143"/>
                    <a:pt x="579" y="1143"/>
                  </a:cubicBezTo>
                  <a:cubicBezTo>
                    <a:pt x="899" y="1143"/>
                    <a:pt x="1143" y="869"/>
                    <a:pt x="1143" y="564"/>
                  </a:cubicBezTo>
                  <a:cubicBezTo>
                    <a:pt x="1143" y="244"/>
                    <a:pt x="899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798478" y="1077020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64" y="1"/>
                  </a:moveTo>
                  <a:cubicBezTo>
                    <a:pt x="244" y="1"/>
                    <a:pt x="0" y="260"/>
                    <a:pt x="0" y="564"/>
                  </a:cubicBezTo>
                  <a:cubicBezTo>
                    <a:pt x="0" y="884"/>
                    <a:pt x="259" y="1143"/>
                    <a:pt x="564" y="1143"/>
                  </a:cubicBezTo>
                  <a:cubicBezTo>
                    <a:pt x="884" y="1143"/>
                    <a:pt x="1143" y="869"/>
                    <a:pt x="1143" y="564"/>
                  </a:cubicBezTo>
                  <a:cubicBezTo>
                    <a:pt x="1143" y="244"/>
                    <a:pt x="868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937670" y="1077020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9" y="1"/>
                  </a:moveTo>
                  <a:cubicBezTo>
                    <a:pt x="244" y="1"/>
                    <a:pt x="1" y="260"/>
                    <a:pt x="1" y="564"/>
                  </a:cubicBezTo>
                  <a:cubicBezTo>
                    <a:pt x="1" y="884"/>
                    <a:pt x="244" y="1143"/>
                    <a:pt x="579" y="1143"/>
                  </a:cubicBezTo>
                  <a:cubicBezTo>
                    <a:pt x="899" y="1143"/>
                    <a:pt x="1143" y="869"/>
                    <a:pt x="1143" y="564"/>
                  </a:cubicBezTo>
                  <a:cubicBezTo>
                    <a:pt x="1143" y="244"/>
                    <a:pt x="899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1077236" y="1077020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64" y="1"/>
                  </a:moveTo>
                  <a:cubicBezTo>
                    <a:pt x="244" y="1"/>
                    <a:pt x="0" y="260"/>
                    <a:pt x="0" y="564"/>
                  </a:cubicBezTo>
                  <a:cubicBezTo>
                    <a:pt x="0" y="884"/>
                    <a:pt x="259" y="1143"/>
                    <a:pt x="564" y="1143"/>
                  </a:cubicBezTo>
                  <a:cubicBezTo>
                    <a:pt x="884" y="1143"/>
                    <a:pt x="1143" y="869"/>
                    <a:pt x="1143" y="564"/>
                  </a:cubicBezTo>
                  <a:cubicBezTo>
                    <a:pt x="1143" y="244"/>
                    <a:pt x="869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1216428" y="1077020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80" y="1"/>
                  </a:moveTo>
                  <a:cubicBezTo>
                    <a:pt x="245" y="1"/>
                    <a:pt x="1" y="260"/>
                    <a:pt x="1" y="564"/>
                  </a:cubicBezTo>
                  <a:cubicBezTo>
                    <a:pt x="1" y="884"/>
                    <a:pt x="275" y="1143"/>
                    <a:pt x="580" y="1143"/>
                  </a:cubicBezTo>
                  <a:cubicBezTo>
                    <a:pt x="900" y="1143"/>
                    <a:pt x="1143" y="869"/>
                    <a:pt x="1143" y="564"/>
                  </a:cubicBezTo>
                  <a:cubicBezTo>
                    <a:pt x="1143" y="244"/>
                    <a:pt x="884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380155" y="1230779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79" y="1"/>
                  </a:moveTo>
                  <a:cubicBezTo>
                    <a:pt x="259" y="1"/>
                    <a:pt x="0" y="260"/>
                    <a:pt x="0" y="580"/>
                  </a:cubicBezTo>
                  <a:cubicBezTo>
                    <a:pt x="0" y="884"/>
                    <a:pt x="259" y="1143"/>
                    <a:pt x="579" y="1143"/>
                  </a:cubicBezTo>
                  <a:cubicBezTo>
                    <a:pt x="884" y="1143"/>
                    <a:pt x="1143" y="884"/>
                    <a:pt x="1143" y="580"/>
                  </a:cubicBezTo>
                  <a:cubicBezTo>
                    <a:pt x="1143" y="260"/>
                    <a:pt x="884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519697" y="1230779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65" y="1"/>
                  </a:moveTo>
                  <a:cubicBezTo>
                    <a:pt x="245" y="1"/>
                    <a:pt x="1" y="260"/>
                    <a:pt x="1" y="580"/>
                  </a:cubicBezTo>
                  <a:cubicBezTo>
                    <a:pt x="1" y="900"/>
                    <a:pt x="260" y="1143"/>
                    <a:pt x="565" y="1143"/>
                  </a:cubicBezTo>
                  <a:cubicBezTo>
                    <a:pt x="884" y="1143"/>
                    <a:pt x="1144" y="884"/>
                    <a:pt x="1144" y="580"/>
                  </a:cubicBezTo>
                  <a:cubicBezTo>
                    <a:pt x="1144" y="275"/>
                    <a:pt x="884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658913" y="1230779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79" y="1"/>
                  </a:moveTo>
                  <a:cubicBezTo>
                    <a:pt x="244" y="1"/>
                    <a:pt x="0" y="260"/>
                    <a:pt x="0" y="580"/>
                  </a:cubicBezTo>
                  <a:cubicBezTo>
                    <a:pt x="0" y="900"/>
                    <a:pt x="275" y="1143"/>
                    <a:pt x="579" y="1143"/>
                  </a:cubicBezTo>
                  <a:cubicBezTo>
                    <a:pt x="899" y="1143"/>
                    <a:pt x="1143" y="884"/>
                    <a:pt x="1143" y="580"/>
                  </a:cubicBezTo>
                  <a:cubicBezTo>
                    <a:pt x="1143" y="275"/>
                    <a:pt x="899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6"/>
            <p:cNvSpPr/>
            <p:nvPr/>
          </p:nvSpPr>
          <p:spPr>
            <a:xfrm>
              <a:off x="798478" y="1230779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64" y="1"/>
                  </a:moveTo>
                  <a:cubicBezTo>
                    <a:pt x="244" y="1"/>
                    <a:pt x="0" y="260"/>
                    <a:pt x="0" y="580"/>
                  </a:cubicBezTo>
                  <a:cubicBezTo>
                    <a:pt x="0" y="884"/>
                    <a:pt x="244" y="1143"/>
                    <a:pt x="564" y="1143"/>
                  </a:cubicBezTo>
                  <a:cubicBezTo>
                    <a:pt x="884" y="1143"/>
                    <a:pt x="1143" y="884"/>
                    <a:pt x="1143" y="580"/>
                  </a:cubicBezTo>
                  <a:cubicBezTo>
                    <a:pt x="1143" y="260"/>
                    <a:pt x="88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937670" y="1230779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9" y="1"/>
                  </a:moveTo>
                  <a:cubicBezTo>
                    <a:pt x="260" y="1"/>
                    <a:pt x="1" y="260"/>
                    <a:pt x="1" y="580"/>
                  </a:cubicBezTo>
                  <a:cubicBezTo>
                    <a:pt x="1" y="884"/>
                    <a:pt x="260" y="1143"/>
                    <a:pt x="579" y="1143"/>
                  </a:cubicBezTo>
                  <a:cubicBezTo>
                    <a:pt x="884" y="1143"/>
                    <a:pt x="1143" y="884"/>
                    <a:pt x="1143" y="580"/>
                  </a:cubicBezTo>
                  <a:cubicBezTo>
                    <a:pt x="1143" y="260"/>
                    <a:pt x="884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1077236" y="1230779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64" y="1"/>
                  </a:moveTo>
                  <a:cubicBezTo>
                    <a:pt x="244" y="1"/>
                    <a:pt x="0" y="260"/>
                    <a:pt x="0" y="580"/>
                  </a:cubicBezTo>
                  <a:cubicBezTo>
                    <a:pt x="0" y="900"/>
                    <a:pt x="259" y="1143"/>
                    <a:pt x="564" y="1143"/>
                  </a:cubicBezTo>
                  <a:cubicBezTo>
                    <a:pt x="884" y="1143"/>
                    <a:pt x="1143" y="884"/>
                    <a:pt x="1143" y="580"/>
                  </a:cubicBezTo>
                  <a:cubicBezTo>
                    <a:pt x="1143" y="275"/>
                    <a:pt x="869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6"/>
            <p:cNvSpPr/>
            <p:nvPr/>
          </p:nvSpPr>
          <p:spPr>
            <a:xfrm>
              <a:off x="1216428" y="1230779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64" y="1"/>
                  </a:moveTo>
                  <a:cubicBezTo>
                    <a:pt x="260" y="1"/>
                    <a:pt x="1" y="260"/>
                    <a:pt x="1" y="580"/>
                  </a:cubicBezTo>
                  <a:cubicBezTo>
                    <a:pt x="1" y="884"/>
                    <a:pt x="260" y="1143"/>
                    <a:pt x="564" y="1143"/>
                  </a:cubicBezTo>
                  <a:cubicBezTo>
                    <a:pt x="884" y="1143"/>
                    <a:pt x="1143" y="884"/>
                    <a:pt x="1143" y="580"/>
                  </a:cubicBezTo>
                  <a:cubicBezTo>
                    <a:pt x="1143" y="260"/>
                    <a:pt x="88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341" name="Google Shape;341;p17"/>
          <p:cNvGrpSpPr/>
          <p:nvPr/>
        </p:nvGrpSpPr>
        <p:grpSpPr>
          <a:xfrm rot="9966845">
            <a:off x="6185272" y="-569760"/>
            <a:ext cx="1902694" cy="1173747"/>
            <a:chOff x="3947276" y="4932108"/>
            <a:chExt cx="2541049" cy="1567541"/>
          </a:xfrm>
        </p:grpSpPr>
        <p:sp>
          <p:nvSpPr>
            <p:cNvPr id="342" name="Google Shape;342;p17"/>
            <p:cNvSpPr/>
            <p:nvPr/>
          </p:nvSpPr>
          <p:spPr>
            <a:xfrm rot="899902">
              <a:off x="4030322" y="5254164"/>
              <a:ext cx="2374957" cy="954432"/>
            </a:xfrm>
            <a:custGeom>
              <a:avLst/>
              <a:gdLst/>
              <a:ahLst/>
              <a:cxnLst/>
              <a:rect l="l" t="t" r="r" b="b"/>
              <a:pathLst>
                <a:path w="57441" h="23084" extrusionOk="0">
                  <a:moveTo>
                    <a:pt x="28720" y="1"/>
                  </a:moveTo>
                  <a:cubicBezTo>
                    <a:pt x="14673" y="1"/>
                    <a:pt x="2895" y="9904"/>
                    <a:pt x="1" y="23083"/>
                  </a:cubicBezTo>
                  <a:lnTo>
                    <a:pt x="199" y="23083"/>
                  </a:lnTo>
                  <a:cubicBezTo>
                    <a:pt x="3094" y="9996"/>
                    <a:pt x="14779" y="199"/>
                    <a:pt x="28720" y="199"/>
                  </a:cubicBezTo>
                  <a:cubicBezTo>
                    <a:pt x="42661" y="199"/>
                    <a:pt x="54362" y="9996"/>
                    <a:pt x="57257" y="23083"/>
                  </a:cubicBezTo>
                  <a:lnTo>
                    <a:pt x="57440" y="23083"/>
                  </a:lnTo>
                  <a:cubicBezTo>
                    <a:pt x="54545" y="9889"/>
                    <a:pt x="42753" y="1"/>
                    <a:pt x="287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3" name="Google Shape;343;p17"/>
            <p:cNvGrpSpPr/>
            <p:nvPr/>
          </p:nvGrpSpPr>
          <p:grpSpPr>
            <a:xfrm rot="900053">
              <a:off x="4075354" y="5015823"/>
              <a:ext cx="744947" cy="744947"/>
              <a:chOff x="49750" y="1914525"/>
              <a:chExt cx="910375" cy="910375"/>
            </a:xfrm>
          </p:grpSpPr>
          <p:sp>
            <p:nvSpPr>
              <p:cNvPr id="344" name="Google Shape;344;p17"/>
              <p:cNvSpPr/>
              <p:nvPr/>
            </p:nvSpPr>
            <p:spPr>
              <a:xfrm>
                <a:off x="206700" y="2071450"/>
                <a:ext cx="596125" cy="596125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23845" extrusionOk="0">
                    <a:moveTo>
                      <a:pt x="11930" y="1"/>
                    </a:moveTo>
                    <a:cubicBezTo>
                      <a:pt x="5348" y="1"/>
                      <a:pt x="0" y="5348"/>
                      <a:pt x="0" y="11930"/>
                    </a:cubicBezTo>
                    <a:cubicBezTo>
                      <a:pt x="0" y="18512"/>
                      <a:pt x="5348" y="23845"/>
                      <a:pt x="11930" y="23845"/>
                    </a:cubicBezTo>
                    <a:cubicBezTo>
                      <a:pt x="18512" y="23845"/>
                      <a:pt x="23844" y="18512"/>
                      <a:pt x="23844" y="11930"/>
                    </a:cubicBezTo>
                    <a:cubicBezTo>
                      <a:pt x="23844" y="5348"/>
                      <a:pt x="18512" y="1"/>
                      <a:pt x="119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7"/>
              <p:cNvSpPr/>
              <p:nvPr/>
            </p:nvSpPr>
            <p:spPr>
              <a:xfrm>
                <a:off x="49750" y="1914525"/>
                <a:ext cx="910375" cy="910375"/>
              </a:xfrm>
              <a:custGeom>
                <a:avLst/>
                <a:gdLst/>
                <a:ahLst/>
                <a:cxnLst/>
                <a:rect l="l" t="t" r="r" b="b"/>
                <a:pathLst>
                  <a:path w="36415" h="36415" fill="none" extrusionOk="0">
                    <a:moveTo>
                      <a:pt x="36415" y="18207"/>
                    </a:moveTo>
                    <a:cubicBezTo>
                      <a:pt x="36415" y="28263"/>
                      <a:pt x="28264" y="36414"/>
                      <a:pt x="18208" y="36414"/>
                    </a:cubicBezTo>
                    <a:cubicBezTo>
                      <a:pt x="8152" y="36414"/>
                      <a:pt x="1" y="28263"/>
                      <a:pt x="1" y="18207"/>
                    </a:cubicBezTo>
                    <a:cubicBezTo>
                      <a:pt x="1" y="8152"/>
                      <a:pt x="8152" y="0"/>
                      <a:pt x="18208" y="0"/>
                    </a:cubicBezTo>
                    <a:cubicBezTo>
                      <a:pt x="28264" y="0"/>
                      <a:pt x="36415" y="8152"/>
                      <a:pt x="36415" y="1820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miter lim="1523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6" name="Google Shape;346;p17"/>
          <p:cNvGrpSpPr/>
          <p:nvPr/>
        </p:nvGrpSpPr>
        <p:grpSpPr>
          <a:xfrm rot="5400000">
            <a:off x="2573840" y="4088895"/>
            <a:ext cx="1192716" cy="2374898"/>
            <a:chOff x="8424015" y="2204070"/>
            <a:chExt cx="1192716" cy="2374898"/>
          </a:xfrm>
        </p:grpSpPr>
        <p:sp>
          <p:nvSpPr>
            <p:cNvPr id="347" name="Google Shape;347;p17"/>
            <p:cNvSpPr/>
            <p:nvPr/>
          </p:nvSpPr>
          <p:spPr>
            <a:xfrm rot="-5400000" flipH="1">
              <a:off x="7952078" y="2914315"/>
              <a:ext cx="2374898" cy="954408"/>
            </a:xfrm>
            <a:custGeom>
              <a:avLst/>
              <a:gdLst/>
              <a:ahLst/>
              <a:cxnLst/>
              <a:rect l="l" t="t" r="r" b="b"/>
              <a:pathLst>
                <a:path w="57441" h="23084" extrusionOk="0">
                  <a:moveTo>
                    <a:pt x="28720" y="1"/>
                  </a:moveTo>
                  <a:cubicBezTo>
                    <a:pt x="14673" y="1"/>
                    <a:pt x="2895" y="9904"/>
                    <a:pt x="1" y="23083"/>
                  </a:cubicBezTo>
                  <a:lnTo>
                    <a:pt x="199" y="23083"/>
                  </a:lnTo>
                  <a:cubicBezTo>
                    <a:pt x="3094" y="9996"/>
                    <a:pt x="14779" y="199"/>
                    <a:pt x="28720" y="199"/>
                  </a:cubicBezTo>
                  <a:cubicBezTo>
                    <a:pt x="42661" y="199"/>
                    <a:pt x="54362" y="9996"/>
                    <a:pt x="57257" y="23083"/>
                  </a:cubicBezTo>
                  <a:lnTo>
                    <a:pt x="57440" y="23083"/>
                  </a:lnTo>
                  <a:cubicBezTo>
                    <a:pt x="54545" y="9889"/>
                    <a:pt x="42753" y="1"/>
                    <a:pt x="287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 rot="8463900">
              <a:off x="8510250" y="3349188"/>
              <a:ext cx="424490" cy="424537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17"/>
          <p:cNvGrpSpPr/>
          <p:nvPr/>
        </p:nvGrpSpPr>
        <p:grpSpPr>
          <a:xfrm>
            <a:off x="-1" y="-22976"/>
            <a:ext cx="4014044" cy="1782177"/>
            <a:chOff x="-1" y="-22976"/>
            <a:chExt cx="4014044" cy="1782177"/>
          </a:xfrm>
        </p:grpSpPr>
        <p:sp>
          <p:nvSpPr>
            <p:cNvPr id="350" name="Google Shape;350;p17"/>
            <p:cNvSpPr/>
            <p:nvPr/>
          </p:nvSpPr>
          <p:spPr>
            <a:xfrm rot="10800000">
              <a:off x="7" y="-22959"/>
              <a:ext cx="816418" cy="1782160"/>
            </a:xfrm>
            <a:custGeom>
              <a:avLst/>
              <a:gdLst/>
              <a:ahLst/>
              <a:cxnLst/>
              <a:rect l="l" t="t" r="r" b="b"/>
              <a:pathLst>
                <a:path w="31935" h="20234" extrusionOk="0">
                  <a:moveTo>
                    <a:pt x="31920" y="0"/>
                  </a:moveTo>
                  <a:lnTo>
                    <a:pt x="31920" y="19"/>
                  </a:lnTo>
                  <a:lnTo>
                    <a:pt x="31920" y="19"/>
                  </a:lnTo>
                  <a:cubicBezTo>
                    <a:pt x="31925" y="13"/>
                    <a:pt x="31930" y="6"/>
                    <a:pt x="31935" y="0"/>
                  </a:cubicBezTo>
                  <a:close/>
                  <a:moveTo>
                    <a:pt x="31920" y="19"/>
                  </a:moveTo>
                  <a:cubicBezTo>
                    <a:pt x="31559" y="454"/>
                    <a:pt x="31182" y="874"/>
                    <a:pt x="30746" y="1265"/>
                  </a:cubicBezTo>
                  <a:cubicBezTo>
                    <a:pt x="28263" y="3459"/>
                    <a:pt x="24804" y="4068"/>
                    <a:pt x="21514" y="4373"/>
                  </a:cubicBezTo>
                  <a:cubicBezTo>
                    <a:pt x="18223" y="4678"/>
                    <a:pt x="14810" y="4784"/>
                    <a:pt x="11854" y="6247"/>
                  </a:cubicBezTo>
                  <a:cubicBezTo>
                    <a:pt x="6826" y="8746"/>
                    <a:pt x="4419" y="14429"/>
                    <a:pt x="1052" y="18923"/>
                  </a:cubicBezTo>
                  <a:cubicBezTo>
                    <a:pt x="716" y="19350"/>
                    <a:pt x="366" y="19792"/>
                    <a:pt x="0" y="20234"/>
                  </a:cubicBezTo>
                  <a:lnTo>
                    <a:pt x="31920" y="20234"/>
                  </a:lnTo>
                  <a:lnTo>
                    <a:pt x="31920" y="19"/>
                  </a:lnTo>
                  <a:close/>
                </a:path>
              </a:pathLst>
            </a:custGeom>
            <a:solidFill>
              <a:srgbClr val="628C07">
                <a:alpha val="24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7"/>
            <p:cNvSpPr/>
            <p:nvPr/>
          </p:nvSpPr>
          <p:spPr>
            <a:xfrm rot="10800000">
              <a:off x="-1" y="-22968"/>
              <a:ext cx="2099407" cy="576973"/>
            </a:xfrm>
            <a:custGeom>
              <a:avLst/>
              <a:gdLst/>
              <a:ahLst/>
              <a:cxnLst/>
              <a:rect l="l" t="t" r="r" b="b"/>
              <a:pathLst>
                <a:path w="31935" h="20234" extrusionOk="0">
                  <a:moveTo>
                    <a:pt x="31920" y="0"/>
                  </a:moveTo>
                  <a:lnTo>
                    <a:pt x="31920" y="19"/>
                  </a:lnTo>
                  <a:lnTo>
                    <a:pt x="31920" y="19"/>
                  </a:lnTo>
                  <a:cubicBezTo>
                    <a:pt x="31925" y="13"/>
                    <a:pt x="31930" y="6"/>
                    <a:pt x="31935" y="0"/>
                  </a:cubicBezTo>
                  <a:close/>
                  <a:moveTo>
                    <a:pt x="31920" y="19"/>
                  </a:moveTo>
                  <a:cubicBezTo>
                    <a:pt x="31559" y="454"/>
                    <a:pt x="31182" y="874"/>
                    <a:pt x="30746" y="1265"/>
                  </a:cubicBezTo>
                  <a:cubicBezTo>
                    <a:pt x="28263" y="3459"/>
                    <a:pt x="24804" y="4068"/>
                    <a:pt x="21514" y="4373"/>
                  </a:cubicBezTo>
                  <a:cubicBezTo>
                    <a:pt x="18223" y="4678"/>
                    <a:pt x="14810" y="4784"/>
                    <a:pt x="11854" y="6247"/>
                  </a:cubicBezTo>
                  <a:cubicBezTo>
                    <a:pt x="6826" y="8746"/>
                    <a:pt x="4419" y="14429"/>
                    <a:pt x="1052" y="18923"/>
                  </a:cubicBezTo>
                  <a:cubicBezTo>
                    <a:pt x="716" y="19350"/>
                    <a:pt x="366" y="19792"/>
                    <a:pt x="0" y="20234"/>
                  </a:cubicBezTo>
                  <a:lnTo>
                    <a:pt x="31920" y="20234"/>
                  </a:lnTo>
                  <a:lnTo>
                    <a:pt x="31920" y="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0" y="-22976"/>
              <a:ext cx="4014042" cy="607575"/>
            </a:xfrm>
            <a:custGeom>
              <a:avLst/>
              <a:gdLst/>
              <a:ahLst/>
              <a:cxnLst/>
              <a:rect l="l" t="t" r="r" b="b"/>
              <a:pathLst>
                <a:path w="55978" h="20643" extrusionOk="0">
                  <a:moveTo>
                    <a:pt x="1" y="1"/>
                  </a:moveTo>
                  <a:lnTo>
                    <a:pt x="1" y="16197"/>
                  </a:lnTo>
                  <a:cubicBezTo>
                    <a:pt x="1189" y="17339"/>
                    <a:pt x="2560" y="18284"/>
                    <a:pt x="4023" y="18985"/>
                  </a:cubicBezTo>
                  <a:cubicBezTo>
                    <a:pt x="6458" y="20130"/>
                    <a:pt x="9135" y="20643"/>
                    <a:pt x="11825" y="20643"/>
                  </a:cubicBezTo>
                  <a:cubicBezTo>
                    <a:pt x="13395" y="20643"/>
                    <a:pt x="14969" y="20468"/>
                    <a:pt x="16501" y="20143"/>
                  </a:cubicBezTo>
                  <a:cubicBezTo>
                    <a:pt x="20645" y="19274"/>
                    <a:pt x="24531" y="17324"/>
                    <a:pt x="28096" y="15024"/>
                  </a:cubicBezTo>
                  <a:cubicBezTo>
                    <a:pt x="33063" y="11809"/>
                    <a:pt x="37664" y="7756"/>
                    <a:pt x="43332" y="6034"/>
                  </a:cubicBezTo>
                  <a:cubicBezTo>
                    <a:pt x="46120" y="5196"/>
                    <a:pt x="49061" y="4968"/>
                    <a:pt x="51712" y="3810"/>
                  </a:cubicBezTo>
                  <a:cubicBezTo>
                    <a:pt x="53464" y="3033"/>
                    <a:pt x="55124" y="1677"/>
                    <a:pt x="5597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353;p17"/>
          <p:cNvGrpSpPr/>
          <p:nvPr/>
        </p:nvGrpSpPr>
        <p:grpSpPr>
          <a:xfrm rot="5400000">
            <a:off x="6847107" y="2790963"/>
            <a:ext cx="3473288" cy="1256563"/>
            <a:chOff x="5638093" y="-29160"/>
            <a:chExt cx="3505539" cy="1799460"/>
          </a:xfrm>
        </p:grpSpPr>
        <p:sp>
          <p:nvSpPr>
            <p:cNvPr id="354" name="Google Shape;354;p17"/>
            <p:cNvSpPr/>
            <p:nvPr/>
          </p:nvSpPr>
          <p:spPr>
            <a:xfrm rot="10800000" flipH="1">
              <a:off x="7380500" y="-29160"/>
              <a:ext cx="1763131" cy="1799460"/>
            </a:xfrm>
            <a:custGeom>
              <a:avLst/>
              <a:gdLst/>
              <a:ahLst/>
              <a:cxnLst/>
              <a:rect l="l" t="t" r="r" b="b"/>
              <a:pathLst>
                <a:path w="31935" h="20234" extrusionOk="0">
                  <a:moveTo>
                    <a:pt x="31920" y="0"/>
                  </a:moveTo>
                  <a:lnTo>
                    <a:pt x="31920" y="19"/>
                  </a:lnTo>
                  <a:lnTo>
                    <a:pt x="31920" y="19"/>
                  </a:lnTo>
                  <a:cubicBezTo>
                    <a:pt x="31925" y="13"/>
                    <a:pt x="31930" y="6"/>
                    <a:pt x="31935" y="0"/>
                  </a:cubicBezTo>
                  <a:close/>
                  <a:moveTo>
                    <a:pt x="31920" y="19"/>
                  </a:moveTo>
                  <a:cubicBezTo>
                    <a:pt x="31559" y="454"/>
                    <a:pt x="31182" y="874"/>
                    <a:pt x="30746" y="1265"/>
                  </a:cubicBezTo>
                  <a:cubicBezTo>
                    <a:pt x="28263" y="3459"/>
                    <a:pt x="24804" y="4068"/>
                    <a:pt x="21514" y="4373"/>
                  </a:cubicBezTo>
                  <a:cubicBezTo>
                    <a:pt x="18223" y="4678"/>
                    <a:pt x="14810" y="4784"/>
                    <a:pt x="11854" y="6247"/>
                  </a:cubicBezTo>
                  <a:cubicBezTo>
                    <a:pt x="6826" y="8746"/>
                    <a:pt x="4419" y="14429"/>
                    <a:pt x="1052" y="18923"/>
                  </a:cubicBezTo>
                  <a:cubicBezTo>
                    <a:pt x="716" y="19350"/>
                    <a:pt x="366" y="19792"/>
                    <a:pt x="0" y="20234"/>
                  </a:cubicBezTo>
                  <a:lnTo>
                    <a:pt x="31920" y="20234"/>
                  </a:lnTo>
                  <a:lnTo>
                    <a:pt x="31920" y="19"/>
                  </a:lnTo>
                  <a:close/>
                </a:path>
              </a:pathLst>
            </a:custGeom>
            <a:solidFill>
              <a:srgbClr val="628C07">
                <a:alpha val="24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7"/>
            <p:cNvSpPr/>
            <p:nvPr/>
          </p:nvSpPr>
          <p:spPr>
            <a:xfrm rot="10800000" flipH="1">
              <a:off x="7677725" y="-4722"/>
              <a:ext cx="1465817" cy="1149645"/>
            </a:xfrm>
            <a:custGeom>
              <a:avLst/>
              <a:gdLst/>
              <a:ahLst/>
              <a:cxnLst/>
              <a:rect l="l" t="t" r="r" b="b"/>
              <a:pathLst>
                <a:path w="31935" h="20234" extrusionOk="0">
                  <a:moveTo>
                    <a:pt x="31920" y="0"/>
                  </a:moveTo>
                  <a:lnTo>
                    <a:pt x="31920" y="19"/>
                  </a:lnTo>
                  <a:lnTo>
                    <a:pt x="31920" y="19"/>
                  </a:lnTo>
                  <a:cubicBezTo>
                    <a:pt x="31925" y="13"/>
                    <a:pt x="31930" y="6"/>
                    <a:pt x="31935" y="0"/>
                  </a:cubicBezTo>
                  <a:close/>
                  <a:moveTo>
                    <a:pt x="31920" y="19"/>
                  </a:moveTo>
                  <a:cubicBezTo>
                    <a:pt x="31559" y="454"/>
                    <a:pt x="31182" y="874"/>
                    <a:pt x="30746" y="1265"/>
                  </a:cubicBezTo>
                  <a:cubicBezTo>
                    <a:pt x="28263" y="3459"/>
                    <a:pt x="24804" y="4068"/>
                    <a:pt x="21514" y="4373"/>
                  </a:cubicBezTo>
                  <a:cubicBezTo>
                    <a:pt x="18223" y="4678"/>
                    <a:pt x="14810" y="4784"/>
                    <a:pt x="11854" y="6247"/>
                  </a:cubicBezTo>
                  <a:cubicBezTo>
                    <a:pt x="6826" y="8746"/>
                    <a:pt x="4419" y="14429"/>
                    <a:pt x="1052" y="18923"/>
                  </a:cubicBezTo>
                  <a:cubicBezTo>
                    <a:pt x="716" y="19350"/>
                    <a:pt x="366" y="19792"/>
                    <a:pt x="0" y="20234"/>
                  </a:cubicBezTo>
                  <a:lnTo>
                    <a:pt x="31920" y="20234"/>
                  </a:lnTo>
                  <a:lnTo>
                    <a:pt x="31920" y="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7"/>
            <p:cNvSpPr/>
            <p:nvPr/>
          </p:nvSpPr>
          <p:spPr>
            <a:xfrm flipH="1">
              <a:off x="5638093" y="-4725"/>
              <a:ext cx="3505482" cy="861020"/>
            </a:xfrm>
            <a:custGeom>
              <a:avLst/>
              <a:gdLst/>
              <a:ahLst/>
              <a:cxnLst/>
              <a:rect l="l" t="t" r="r" b="b"/>
              <a:pathLst>
                <a:path w="55978" h="20643" extrusionOk="0">
                  <a:moveTo>
                    <a:pt x="1" y="1"/>
                  </a:moveTo>
                  <a:lnTo>
                    <a:pt x="1" y="16197"/>
                  </a:lnTo>
                  <a:cubicBezTo>
                    <a:pt x="1189" y="17339"/>
                    <a:pt x="2560" y="18284"/>
                    <a:pt x="4023" y="18985"/>
                  </a:cubicBezTo>
                  <a:cubicBezTo>
                    <a:pt x="6458" y="20130"/>
                    <a:pt x="9135" y="20643"/>
                    <a:pt x="11825" y="20643"/>
                  </a:cubicBezTo>
                  <a:cubicBezTo>
                    <a:pt x="13395" y="20643"/>
                    <a:pt x="14969" y="20468"/>
                    <a:pt x="16501" y="20143"/>
                  </a:cubicBezTo>
                  <a:cubicBezTo>
                    <a:pt x="20645" y="19274"/>
                    <a:pt x="24531" y="17324"/>
                    <a:pt x="28096" y="15024"/>
                  </a:cubicBezTo>
                  <a:cubicBezTo>
                    <a:pt x="33063" y="11809"/>
                    <a:pt x="37664" y="7756"/>
                    <a:pt x="43332" y="6034"/>
                  </a:cubicBezTo>
                  <a:cubicBezTo>
                    <a:pt x="46120" y="5196"/>
                    <a:pt x="49061" y="4968"/>
                    <a:pt x="51712" y="3810"/>
                  </a:cubicBezTo>
                  <a:cubicBezTo>
                    <a:pt x="53464" y="3033"/>
                    <a:pt x="55124" y="1677"/>
                    <a:pt x="5597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" name="Google Shape;357;p17"/>
          <p:cNvGrpSpPr/>
          <p:nvPr/>
        </p:nvGrpSpPr>
        <p:grpSpPr>
          <a:xfrm rot="6299960">
            <a:off x="173921" y="735795"/>
            <a:ext cx="207936" cy="264639"/>
            <a:chOff x="3467806" y="-877553"/>
            <a:chExt cx="207942" cy="264647"/>
          </a:xfrm>
        </p:grpSpPr>
        <p:sp>
          <p:nvSpPr>
            <p:cNvPr id="358" name="Google Shape;358;p17"/>
            <p:cNvSpPr/>
            <p:nvPr/>
          </p:nvSpPr>
          <p:spPr>
            <a:xfrm>
              <a:off x="3467806" y="-722056"/>
              <a:ext cx="109150" cy="109150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3624303" y="-877553"/>
              <a:ext cx="51446" cy="51446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17"/>
          <p:cNvGrpSpPr/>
          <p:nvPr/>
        </p:nvGrpSpPr>
        <p:grpSpPr>
          <a:xfrm>
            <a:off x="2075756" y="4773635"/>
            <a:ext cx="207942" cy="264647"/>
            <a:chOff x="3467806" y="-877553"/>
            <a:chExt cx="207942" cy="264647"/>
          </a:xfrm>
        </p:grpSpPr>
        <p:sp>
          <p:nvSpPr>
            <p:cNvPr id="361" name="Google Shape;361;p17"/>
            <p:cNvSpPr/>
            <p:nvPr/>
          </p:nvSpPr>
          <p:spPr>
            <a:xfrm>
              <a:off x="3467806" y="-722056"/>
              <a:ext cx="109150" cy="109150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3624303" y="-877553"/>
              <a:ext cx="51446" cy="51446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3" name="Google Shape;363;p17"/>
          <p:cNvSpPr/>
          <p:nvPr/>
        </p:nvSpPr>
        <p:spPr>
          <a:xfrm rot="1422880">
            <a:off x="7099335" y="4368040"/>
            <a:ext cx="2157545" cy="1442539"/>
          </a:xfrm>
          <a:custGeom>
            <a:avLst/>
            <a:gdLst/>
            <a:ahLst/>
            <a:cxnLst/>
            <a:rect l="l" t="t" r="r" b="b"/>
            <a:pathLst>
              <a:path w="86298" h="57699" extrusionOk="0">
                <a:moveTo>
                  <a:pt x="86282" y="0"/>
                </a:moveTo>
                <a:cubicBezTo>
                  <a:pt x="85398" y="610"/>
                  <a:pt x="84530" y="1234"/>
                  <a:pt x="83692" y="1905"/>
                </a:cubicBezTo>
                <a:cubicBezTo>
                  <a:pt x="80066" y="4693"/>
                  <a:pt x="76622" y="7755"/>
                  <a:pt x="72509" y="9858"/>
                </a:cubicBezTo>
                <a:cubicBezTo>
                  <a:pt x="63809" y="14292"/>
                  <a:pt x="53784" y="14657"/>
                  <a:pt x="44383" y="16516"/>
                </a:cubicBezTo>
                <a:cubicBezTo>
                  <a:pt x="39736" y="17430"/>
                  <a:pt x="35120" y="18725"/>
                  <a:pt x="30930" y="20980"/>
                </a:cubicBezTo>
                <a:cubicBezTo>
                  <a:pt x="26664" y="23265"/>
                  <a:pt x="22962" y="26465"/>
                  <a:pt x="19701" y="30030"/>
                </a:cubicBezTo>
                <a:cubicBezTo>
                  <a:pt x="12677" y="37740"/>
                  <a:pt x="7847" y="47064"/>
                  <a:pt x="1723" y="55444"/>
                </a:cubicBezTo>
                <a:cubicBezTo>
                  <a:pt x="1174" y="56206"/>
                  <a:pt x="595" y="56952"/>
                  <a:pt x="1" y="57699"/>
                </a:cubicBezTo>
                <a:lnTo>
                  <a:pt x="610" y="57699"/>
                </a:lnTo>
                <a:cubicBezTo>
                  <a:pt x="6522" y="50096"/>
                  <a:pt x="11017" y="41488"/>
                  <a:pt x="16989" y="33946"/>
                </a:cubicBezTo>
                <a:cubicBezTo>
                  <a:pt x="20082" y="30061"/>
                  <a:pt x="23571" y="26419"/>
                  <a:pt x="27639" y="23570"/>
                </a:cubicBezTo>
                <a:cubicBezTo>
                  <a:pt x="31661" y="20767"/>
                  <a:pt x="36171" y="18954"/>
                  <a:pt x="40894" y="17781"/>
                </a:cubicBezTo>
                <a:cubicBezTo>
                  <a:pt x="50280" y="15434"/>
                  <a:pt x="60183" y="15297"/>
                  <a:pt x="69294" y="11793"/>
                </a:cubicBezTo>
                <a:cubicBezTo>
                  <a:pt x="71442" y="10955"/>
                  <a:pt x="73514" y="9949"/>
                  <a:pt x="75480" y="8700"/>
                </a:cubicBezTo>
                <a:cubicBezTo>
                  <a:pt x="77369" y="7496"/>
                  <a:pt x="79121" y="6125"/>
                  <a:pt x="80873" y="4739"/>
                </a:cubicBezTo>
                <a:cubicBezTo>
                  <a:pt x="82641" y="3322"/>
                  <a:pt x="84408" y="1859"/>
                  <a:pt x="86297" y="549"/>
                </a:cubicBezTo>
                <a:lnTo>
                  <a:pt x="8629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4" name="Google Shape;364;p17"/>
          <p:cNvGrpSpPr/>
          <p:nvPr/>
        </p:nvGrpSpPr>
        <p:grpSpPr>
          <a:xfrm rot="-5400000" flipH="1">
            <a:off x="-288841" y="3289073"/>
            <a:ext cx="675950" cy="937988"/>
            <a:chOff x="417825" y="3072538"/>
            <a:chExt cx="675950" cy="937988"/>
          </a:xfrm>
        </p:grpSpPr>
        <p:sp>
          <p:nvSpPr>
            <p:cNvPr id="365" name="Google Shape;365;p17"/>
            <p:cNvSpPr/>
            <p:nvPr/>
          </p:nvSpPr>
          <p:spPr>
            <a:xfrm>
              <a:off x="417825" y="3420100"/>
              <a:ext cx="590800" cy="590425"/>
            </a:xfrm>
            <a:custGeom>
              <a:avLst/>
              <a:gdLst/>
              <a:ahLst/>
              <a:cxnLst/>
              <a:rect l="l" t="t" r="r" b="b"/>
              <a:pathLst>
                <a:path w="23632" h="23617" fill="none" extrusionOk="0">
                  <a:moveTo>
                    <a:pt x="23631" y="0"/>
                  </a:moveTo>
                  <a:lnTo>
                    <a:pt x="0" y="23616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502975" y="3072538"/>
              <a:ext cx="590800" cy="590425"/>
            </a:xfrm>
            <a:custGeom>
              <a:avLst/>
              <a:gdLst/>
              <a:ahLst/>
              <a:cxnLst/>
              <a:rect l="l" t="t" r="r" b="b"/>
              <a:pathLst>
                <a:path w="23632" h="23617" fill="none" extrusionOk="0">
                  <a:moveTo>
                    <a:pt x="23631" y="0"/>
                  </a:moveTo>
                  <a:lnTo>
                    <a:pt x="0" y="23616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0_1_1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369" name="Google Shape;369;p18"/>
          <p:cNvGrpSpPr/>
          <p:nvPr/>
        </p:nvGrpSpPr>
        <p:grpSpPr>
          <a:xfrm rot="10800000" flipH="1">
            <a:off x="5407189" y="-142049"/>
            <a:ext cx="3736848" cy="1929211"/>
            <a:chOff x="5407189" y="3271201"/>
            <a:chExt cx="3736848" cy="1929211"/>
          </a:xfrm>
        </p:grpSpPr>
        <p:sp>
          <p:nvSpPr>
            <p:cNvPr id="370" name="Google Shape;370;p18"/>
            <p:cNvSpPr/>
            <p:nvPr/>
          </p:nvSpPr>
          <p:spPr>
            <a:xfrm>
              <a:off x="8446975" y="3271201"/>
              <a:ext cx="697061" cy="1929211"/>
            </a:xfrm>
            <a:custGeom>
              <a:avLst/>
              <a:gdLst/>
              <a:ahLst/>
              <a:cxnLst/>
              <a:rect l="l" t="t" r="r" b="b"/>
              <a:pathLst>
                <a:path w="31935" h="20234" extrusionOk="0">
                  <a:moveTo>
                    <a:pt x="31920" y="0"/>
                  </a:moveTo>
                  <a:lnTo>
                    <a:pt x="31920" y="19"/>
                  </a:lnTo>
                  <a:lnTo>
                    <a:pt x="31920" y="19"/>
                  </a:lnTo>
                  <a:cubicBezTo>
                    <a:pt x="31925" y="13"/>
                    <a:pt x="31930" y="6"/>
                    <a:pt x="31935" y="0"/>
                  </a:cubicBezTo>
                  <a:close/>
                  <a:moveTo>
                    <a:pt x="31920" y="19"/>
                  </a:moveTo>
                  <a:cubicBezTo>
                    <a:pt x="31559" y="454"/>
                    <a:pt x="31182" y="874"/>
                    <a:pt x="30746" y="1265"/>
                  </a:cubicBezTo>
                  <a:cubicBezTo>
                    <a:pt x="28263" y="3459"/>
                    <a:pt x="24804" y="4068"/>
                    <a:pt x="21514" y="4373"/>
                  </a:cubicBezTo>
                  <a:cubicBezTo>
                    <a:pt x="18223" y="4678"/>
                    <a:pt x="14810" y="4784"/>
                    <a:pt x="11854" y="6247"/>
                  </a:cubicBezTo>
                  <a:cubicBezTo>
                    <a:pt x="6826" y="8746"/>
                    <a:pt x="4419" y="14429"/>
                    <a:pt x="1052" y="18923"/>
                  </a:cubicBezTo>
                  <a:cubicBezTo>
                    <a:pt x="716" y="19350"/>
                    <a:pt x="366" y="19792"/>
                    <a:pt x="0" y="20234"/>
                  </a:cubicBezTo>
                  <a:lnTo>
                    <a:pt x="31920" y="20234"/>
                  </a:lnTo>
                  <a:lnTo>
                    <a:pt x="31920" y="19"/>
                  </a:lnTo>
                  <a:close/>
                </a:path>
              </a:pathLst>
            </a:custGeom>
            <a:solidFill>
              <a:srgbClr val="628C07">
                <a:alpha val="24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7418502" y="4317219"/>
              <a:ext cx="1725528" cy="867735"/>
            </a:xfrm>
            <a:custGeom>
              <a:avLst/>
              <a:gdLst/>
              <a:ahLst/>
              <a:cxnLst/>
              <a:rect l="l" t="t" r="r" b="b"/>
              <a:pathLst>
                <a:path w="31935" h="20234" extrusionOk="0">
                  <a:moveTo>
                    <a:pt x="31920" y="0"/>
                  </a:moveTo>
                  <a:lnTo>
                    <a:pt x="31920" y="19"/>
                  </a:lnTo>
                  <a:lnTo>
                    <a:pt x="31920" y="19"/>
                  </a:lnTo>
                  <a:cubicBezTo>
                    <a:pt x="31925" y="13"/>
                    <a:pt x="31930" y="6"/>
                    <a:pt x="31935" y="0"/>
                  </a:cubicBezTo>
                  <a:close/>
                  <a:moveTo>
                    <a:pt x="31920" y="19"/>
                  </a:moveTo>
                  <a:cubicBezTo>
                    <a:pt x="31559" y="454"/>
                    <a:pt x="31182" y="874"/>
                    <a:pt x="30746" y="1265"/>
                  </a:cubicBezTo>
                  <a:cubicBezTo>
                    <a:pt x="28263" y="3459"/>
                    <a:pt x="24804" y="4068"/>
                    <a:pt x="21514" y="4373"/>
                  </a:cubicBezTo>
                  <a:cubicBezTo>
                    <a:pt x="18223" y="4678"/>
                    <a:pt x="14810" y="4784"/>
                    <a:pt x="11854" y="6247"/>
                  </a:cubicBezTo>
                  <a:cubicBezTo>
                    <a:pt x="6826" y="8746"/>
                    <a:pt x="4419" y="14429"/>
                    <a:pt x="1052" y="18923"/>
                  </a:cubicBezTo>
                  <a:cubicBezTo>
                    <a:pt x="716" y="19350"/>
                    <a:pt x="366" y="19792"/>
                    <a:pt x="0" y="20234"/>
                  </a:cubicBezTo>
                  <a:lnTo>
                    <a:pt x="31920" y="20234"/>
                  </a:lnTo>
                  <a:lnTo>
                    <a:pt x="31920" y="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 rot="10800000">
              <a:off x="5407189" y="4485673"/>
              <a:ext cx="3736811" cy="572688"/>
            </a:xfrm>
            <a:custGeom>
              <a:avLst/>
              <a:gdLst/>
              <a:ahLst/>
              <a:cxnLst/>
              <a:rect l="l" t="t" r="r" b="b"/>
              <a:pathLst>
                <a:path w="55978" h="20643" extrusionOk="0">
                  <a:moveTo>
                    <a:pt x="1" y="1"/>
                  </a:moveTo>
                  <a:lnTo>
                    <a:pt x="1" y="16197"/>
                  </a:lnTo>
                  <a:cubicBezTo>
                    <a:pt x="1189" y="17339"/>
                    <a:pt x="2560" y="18284"/>
                    <a:pt x="4023" y="18985"/>
                  </a:cubicBezTo>
                  <a:cubicBezTo>
                    <a:pt x="6458" y="20130"/>
                    <a:pt x="9135" y="20643"/>
                    <a:pt x="11825" y="20643"/>
                  </a:cubicBezTo>
                  <a:cubicBezTo>
                    <a:pt x="13395" y="20643"/>
                    <a:pt x="14969" y="20468"/>
                    <a:pt x="16501" y="20143"/>
                  </a:cubicBezTo>
                  <a:cubicBezTo>
                    <a:pt x="20645" y="19274"/>
                    <a:pt x="24531" y="17324"/>
                    <a:pt x="28096" y="15024"/>
                  </a:cubicBezTo>
                  <a:cubicBezTo>
                    <a:pt x="33063" y="11809"/>
                    <a:pt x="37664" y="7756"/>
                    <a:pt x="43332" y="6034"/>
                  </a:cubicBezTo>
                  <a:cubicBezTo>
                    <a:pt x="46120" y="5196"/>
                    <a:pt x="49061" y="4968"/>
                    <a:pt x="51712" y="3810"/>
                  </a:cubicBezTo>
                  <a:cubicBezTo>
                    <a:pt x="53464" y="3033"/>
                    <a:pt x="55124" y="1677"/>
                    <a:pt x="5597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" name="Google Shape;373;p18"/>
          <p:cNvGrpSpPr/>
          <p:nvPr/>
        </p:nvGrpSpPr>
        <p:grpSpPr>
          <a:xfrm flipH="1">
            <a:off x="117" y="2896374"/>
            <a:ext cx="4325066" cy="2304021"/>
            <a:chOff x="5068810" y="3033536"/>
            <a:chExt cx="4075253" cy="2166859"/>
          </a:xfrm>
        </p:grpSpPr>
        <p:sp>
          <p:nvSpPr>
            <p:cNvPr id="374" name="Google Shape;374;p18"/>
            <p:cNvSpPr/>
            <p:nvPr/>
          </p:nvSpPr>
          <p:spPr>
            <a:xfrm>
              <a:off x="8274153" y="3033536"/>
              <a:ext cx="869909" cy="2166859"/>
            </a:xfrm>
            <a:custGeom>
              <a:avLst/>
              <a:gdLst/>
              <a:ahLst/>
              <a:cxnLst/>
              <a:rect l="l" t="t" r="r" b="b"/>
              <a:pathLst>
                <a:path w="31935" h="20234" extrusionOk="0">
                  <a:moveTo>
                    <a:pt x="31920" y="0"/>
                  </a:moveTo>
                  <a:lnTo>
                    <a:pt x="31920" y="19"/>
                  </a:lnTo>
                  <a:lnTo>
                    <a:pt x="31920" y="19"/>
                  </a:lnTo>
                  <a:cubicBezTo>
                    <a:pt x="31925" y="13"/>
                    <a:pt x="31930" y="6"/>
                    <a:pt x="31935" y="0"/>
                  </a:cubicBezTo>
                  <a:close/>
                  <a:moveTo>
                    <a:pt x="31920" y="19"/>
                  </a:moveTo>
                  <a:cubicBezTo>
                    <a:pt x="31559" y="454"/>
                    <a:pt x="31182" y="874"/>
                    <a:pt x="30746" y="1265"/>
                  </a:cubicBezTo>
                  <a:cubicBezTo>
                    <a:pt x="28263" y="3459"/>
                    <a:pt x="24804" y="4068"/>
                    <a:pt x="21514" y="4373"/>
                  </a:cubicBezTo>
                  <a:cubicBezTo>
                    <a:pt x="18223" y="4678"/>
                    <a:pt x="14810" y="4784"/>
                    <a:pt x="11854" y="6247"/>
                  </a:cubicBezTo>
                  <a:cubicBezTo>
                    <a:pt x="6826" y="8746"/>
                    <a:pt x="4419" y="14429"/>
                    <a:pt x="1052" y="18923"/>
                  </a:cubicBezTo>
                  <a:cubicBezTo>
                    <a:pt x="716" y="19350"/>
                    <a:pt x="366" y="19792"/>
                    <a:pt x="0" y="20234"/>
                  </a:cubicBezTo>
                  <a:lnTo>
                    <a:pt x="31920" y="20234"/>
                  </a:lnTo>
                  <a:lnTo>
                    <a:pt x="31920" y="19"/>
                  </a:lnTo>
                  <a:close/>
                </a:path>
              </a:pathLst>
            </a:custGeom>
            <a:solidFill>
              <a:srgbClr val="628C07">
                <a:alpha val="24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7418502" y="4317219"/>
              <a:ext cx="1725528" cy="867735"/>
            </a:xfrm>
            <a:custGeom>
              <a:avLst/>
              <a:gdLst/>
              <a:ahLst/>
              <a:cxnLst/>
              <a:rect l="l" t="t" r="r" b="b"/>
              <a:pathLst>
                <a:path w="31935" h="20234" extrusionOk="0">
                  <a:moveTo>
                    <a:pt x="31920" y="0"/>
                  </a:moveTo>
                  <a:lnTo>
                    <a:pt x="31920" y="19"/>
                  </a:lnTo>
                  <a:lnTo>
                    <a:pt x="31920" y="19"/>
                  </a:lnTo>
                  <a:cubicBezTo>
                    <a:pt x="31925" y="13"/>
                    <a:pt x="31930" y="6"/>
                    <a:pt x="31935" y="0"/>
                  </a:cubicBezTo>
                  <a:close/>
                  <a:moveTo>
                    <a:pt x="31920" y="19"/>
                  </a:moveTo>
                  <a:cubicBezTo>
                    <a:pt x="31559" y="454"/>
                    <a:pt x="31182" y="874"/>
                    <a:pt x="30746" y="1265"/>
                  </a:cubicBezTo>
                  <a:cubicBezTo>
                    <a:pt x="28263" y="3459"/>
                    <a:pt x="24804" y="4068"/>
                    <a:pt x="21514" y="4373"/>
                  </a:cubicBezTo>
                  <a:cubicBezTo>
                    <a:pt x="18223" y="4678"/>
                    <a:pt x="14810" y="4784"/>
                    <a:pt x="11854" y="6247"/>
                  </a:cubicBezTo>
                  <a:cubicBezTo>
                    <a:pt x="6826" y="8746"/>
                    <a:pt x="4419" y="14429"/>
                    <a:pt x="1052" y="18923"/>
                  </a:cubicBezTo>
                  <a:cubicBezTo>
                    <a:pt x="716" y="19350"/>
                    <a:pt x="366" y="19792"/>
                    <a:pt x="0" y="20234"/>
                  </a:cubicBezTo>
                  <a:lnTo>
                    <a:pt x="31920" y="20234"/>
                  </a:lnTo>
                  <a:lnTo>
                    <a:pt x="31920" y="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 rot="10800000">
              <a:off x="5068810" y="4459508"/>
              <a:ext cx="4075198" cy="725447"/>
            </a:xfrm>
            <a:custGeom>
              <a:avLst/>
              <a:gdLst/>
              <a:ahLst/>
              <a:cxnLst/>
              <a:rect l="l" t="t" r="r" b="b"/>
              <a:pathLst>
                <a:path w="55978" h="20643" extrusionOk="0">
                  <a:moveTo>
                    <a:pt x="1" y="1"/>
                  </a:moveTo>
                  <a:lnTo>
                    <a:pt x="1" y="16197"/>
                  </a:lnTo>
                  <a:cubicBezTo>
                    <a:pt x="1189" y="17339"/>
                    <a:pt x="2560" y="18284"/>
                    <a:pt x="4023" y="18985"/>
                  </a:cubicBezTo>
                  <a:cubicBezTo>
                    <a:pt x="6458" y="20130"/>
                    <a:pt x="9135" y="20643"/>
                    <a:pt x="11825" y="20643"/>
                  </a:cubicBezTo>
                  <a:cubicBezTo>
                    <a:pt x="13395" y="20643"/>
                    <a:pt x="14969" y="20468"/>
                    <a:pt x="16501" y="20143"/>
                  </a:cubicBezTo>
                  <a:cubicBezTo>
                    <a:pt x="20645" y="19274"/>
                    <a:pt x="24531" y="17324"/>
                    <a:pt x="28096" y="15024"/>
                  </a:cubicBezTo>
                  <a:cubicBezTo>
                    <a:pt x="33063" y="11809"/>
                    <a:pt x="37664" y="7756"/>
                    <a:pt x="43332" y="6034"/>
                  </a:cubicBezTo>
                  <a:cubicBezTo>
                    <a:pt x="46120" y="5196"/>
                    <a:pt x="49061" y="4968"/>
                    <a:pt x="51712" y="3810"/>
                  </a:cubicBezTo>
                  <a:cubicBezTo>
                    <a:pt x="53464" y="3033"/>
                    <a:pt x="55124" y="1677"/>
                    <a:pt x="5597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" name="Google Shape;377;p18"/>
          <p:cNvGrpSpPr/>
          <p:nvPr/>
        </p:nvGrpSpPr>
        <p:grpSpPr>
          <a:xfrm>
            <a:off x="8555380" y="4518474"/>
            <a:ext cx="486751" cy="446633"/>
            <a:chOff x="608230" y="2788799"/>
            <a:chExt cx="486751" cy="446633"/>
          </a:xfrm>
        </p:grpSpPr>
        <p:sp>
          <p:nvSpPr>
            <p:cNvPr id="378" name="Google Shape;378;p18"/>
            <p:cNvSpPr/>
            <p:nvPr/>
          </p:nvSpPr>
          <p:spPr>
            <a:xfrm rot="-1425864">
              <a:off x="633577" y="3050764"/>
              <a:ext cx="159321" cy="159321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 rot="-1424170">
              <a:off x="1007960" y="2800735"/>
              <a:ext cx="75085" cy="75085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18"/>
          <p:cNvSpPr/>
          <p:nvPr/>
        </p:nvSpPr>
        <p:spPr>
          <a:xfrm rot="-922156">
            <a:off x="3947160" y="-845751"/>
            <a:ext cx="5606731" cy="1778930"/>
          </a:xfrm>
          <a:custGeom>
            <a:avLst/>
            <a:gdLst/>
            <a:ahLst/>
            <a:cxnLst/>
            <a:rect l="l" t="t" r="r" b="b"/>
            <a:pathLst>
              <a:path w="241430" h="98711" extrusionOk="0">
                <a:moveTo>
                  <a:pt x="0" y="0"/>
                </a:moveTo>
                <a:cubicBezTo>
                  <a:pt x="6943" y="4020"/>
                  <a:pt x="14396" y="7360"/>
                  <a:pt x="20605" y="12441"/>
                </a:cubicBezTo>
                <a:cubicBezTo>
                  <a:pt x="38620" y="27182"/>
                  <a:pt x="53969" y="47158"/>
                  <a:pt x="75811" y="55206"/>
                </a:cubicBezTo>
                <a:cubicBezTo>
                  <a:pt x="92613" y="61397"/>
                  <a:pt x="111212" y="63480"/>
                  <a:pt x="129073" y="62204"/>
                </a:cubicBezTo>
                <a:cubicBezTo>
                  <a:pt x="138155" y="61555"/>
                  <a:pt x="147416" y="57824"/>
                  <a:pt x="156288" y="59871"/>
                </a:cubicBezTo>
                <a:cubicBezTo>
                  <a:pt x="174888" y="64162"/>
                  <a:pt x="186896" y="82818"/>
                  <a:pt x="203330" y="92529"/>
                </a:cubicBezTo>
                <a:cubicBezTo>
                  <a:pt x="214269" y="98993"/>
                  <a:pt x="235748" y="102727"/>
                  <a:pt x="241430" y="91362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381" name="Google Shape;381;p18"/>
          <p:cNvPicPr preferRelativeResize="0"/>
          <p:nvPr/>
        </p:nvPicPr>
        <p:blipFill rotWithShape="1">
          <a:blip r:embed="rId2">
            <a:alphaModFix/>
          </a:blip>
          <a:srcRect l="4357" t="67581" r="15680" b="8964"/>
          <a:stretch/>
        </p:blipFill>
        <p:spPr>
          <a:xfrm flipH="1">
            <a:off x="6" y="-1"/>
            <a:ext cx="3603300" cy="96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0_1_1_1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pic>
        <p:nvPicPr>
          <p:cNvPr id="384" name="Google Shape;384;p19"/>
          <p:cNvPicPr preferRelativeResize="0"/>
          <p:nvPr/>
        </p:nvPicPr>
        <p:blipFill rotWithShape="1">
          <a:blip r:embed="rId2">
            <a:alphaModFix/>
          </a:blip>
          <a:srcRect l="4358" t="28292" r="19837" b="8960"/>
          <a:stretch/>
        </p:blipFill>
        <p:spPr>
          <a:xfrm rot="5400000">
            <a:off x="7786488" y="3782088"/>
            <a:ext cx="1561701" cy="11766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5" name="Google Shape;385;p19"/>
          <p:cNvGrpSpPr/>
          <p:nvPr/>
        </p:nvGrpSpPr>
        <p:grpSpPr>
          <a:xfrm>
            <a:off x="0" y="2731177"/>
            <a:ext cx="1137176" cy="2504756"/>
            <a:chOff x="-11" y="1132432"/>
            <a:chExt cx="1979075" cy="4103467"/>
          </a:xfrm>
        </p:grpSpPr>
        <p:sp>
          <p:nvSpPr>
            <p:cNvPr id="386" name="Google Shape;386;p19"/>
            <p:cNvSpPr/>
            <p:nvPr/>
          </p:nvSpPr>
          <p:spPr>
            <a:xfrm rot="-5400000">
              <a:off x="-619125" y="2614100"/>
              <a:ext cx="3217302" cy="1979075"/>
            </a:xfrm>
            <a:custGeom>
              <a:avLst/>
              <a:gdLst/>
              <a:ahLst/>
              <a:cxnLst/>
              <a:rect l="l" t="t" r="r" b="b"/>
              <a:pathLst>
                <a:path w="42936" h="21864" extrusionOk="0">
                  <a:moveTo>
                    <a:pt x="1" y="0"/>
                  </a:moveTo>
                  <a:lnTo>
                    <a:pt x="1" y="21864"/>
                  </a:lnTo>
                  <a:cubicBezTo>
                    <a:pt x="854" y="21407"/>
                    <a:pt x="1662" y="20813"/>
                    <a:pt x="2332" y="20142"/>
                  </a:cubicBezTo>
                  <a:cubicBezTo>
                    <a:pt x="4236" y="18299"/>
                    <a:pt x="5714" y="15968"/>
                    <a:pt x="7954" y="14596"/>
                  </a:cubicBezTo>
                  <a:cubicBezTo>
                    <a:pt x="9901" y="13428"/>
                    <a:pt x="12187" y="13089"/>
                    <a:pt x="14488" y="13089"/>
                  </a:cubicBezTo>
                  <a:cubicBezTo>
                    <a:pt x="15428" y="13089"/>
                    <a:pt x="16370" y="13146"/>
                    <a:pt x="17294" y="13225"/>
                  </a:cubicBezTo>
                  <a:cubicBezTo>
                    <a:pt x="19092" y="13380"/>
                    <a:pt x="20925" y="13603"/>
                    <a:pt x="22731" y="13603"/>
                  </a:cubicBezTo>
                  <a:cubicBezTo>
                    <a:pt x="24123" y="13603"/>
                    <a:pt x="25499" y="13471"/>
                    <a:pt x="26831" y="13073"/>
                  </a:cubicBezTo>
                  <a:cubicBezTo>
                    <a:pt x="32042" y="11549"/>
                    <a:pt x="35318" y="6552"/>
                    <a:pt x="39310" y="2850"/>
                  </a:cubicBezTo>
                  <a:cubicBezTo>
                    <a:pt x="40452" y="1798"/>
                    <a:pt x="41671" y="838"/>
                    <a:pt x="42936" y="0"/>
                  </a:cubicBezTo>
                  <a:close/>
                </a:path>
              </a:pathLst>
            </a:custGeom>
            <a:gradFill>
              <a:gsLst>
                <a:gs pos="0">
                  <a:schemeClr val="dk2">
                    <a:alpha val="24090"/>
                  </a:schemeClr>
                </a:gs>
                <a:gs pos="100000">
                  <a:srgbClr val="FFFFFF">
                    <a:alpha val="0"/>
                    <a:alpha val="2409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9"/>
            <p:cNvSpPr/>
            <p:nvPr/>
          </p:nvSpPr>
          <p:spPr>
            <a:xfrm rot="-5400000">
              <a:off x="-1633687" y="2766119"/>
              <a:ext cx="4103467" cy="836093"/>
            </a:xfrm>
            <a:custGeom>
              <a:avLst/>
              <a:gdLst/>
              <a:ahLst/>
              <a:cxnLst/>
              <a:rect l="l" t="t" r="r" b="b"/>
              <a:pathLst>
                <a:path w="55978" h="20643" extrusionOk="0">
                  <a:moveTo>
                    <a:pt x="1" y="1"/>
                  </a:moveTo>
                  <a:lnTo>
                    <a:pt x="1" y="16197"/>
                  </a:lnTo>
                  <a:cubicBezTo>
                    <a:pt x="1189" y="17339"/>
                    <a:pt x="2560" y="18284"/>
                    <a:pt x="4023" y="18985"/>
                  </a:cubicBezTo>
                  <a:cubicBezTo>
                    <a:pt x="6458" y="20130"/>
                    <a:pt x="9135" y="20643"/>
                    <a:pt x="11825" y="20643"/>
                  </a:cubicBezTo>
                  <a:cubicBezTo>
                    <a:pt x="13395" y="20643"/>
                    <a:pt x="14969" y="20468"/>
                    <a:pt x="16501" y="20143"/>
                  </a:cubicBezTo>
                  <a:cubicBezTo>
                    <a:pt x="20645" y="19274"/>
                    <a:pt x="24531" y="17324"/>
                    <a:pt x="28096" y="15024"/>
                  </a:cubicBezTo>
                  <a:cubicBezTo>
                    <a:pt x="33063" y="11809"/>
                    <a:pt x="37664" y="7756"/>
                    <a:pt x="43332" y="6034"/>
                  </a:cubicBezTo>
                  <a:cubicBezTo>
                    <a:pt x="46120" y="5196"/>
                    <a:pt x="49061" y="4968"/>
                    <a:pt x="51712" y="3810"/>
                  </a:cubicBezTo>
                  <a:cubicBezTo>
                    <a:pt x="53464" y="3033"/>
                    <a:pt x="55124" y="1677"/>
                    <a:pt x="55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19"/>
          <p:cNvGrpSpPr/>
          <p:nvPr/>
        </p:nvGrpSpPr>
        <p:grpSpPr>
          <a:xfrm>
            <a:off x="5386579" y="-164300"/>
            <a:ext cx="4005767" cy="1182034"/>
            <a:chOff x="3767662" y="-164299"/>
            <a:chExt cx="5619763" cy="2281039"/>
          </a:xfrm>
        </p:grpSpPr>
        <p:sp>
          <p:nvSpPr>
            <p:cNvPr id="389" name="Google Shape;389;p19"/>
            <p:cNvSpPr/>
            <p:nvPr/>
          </p:nvSpPr>
          <p:spPr>
            <a:xfrm flipH="1">
              <a:off x="3941208" y="-68075"/>
              <a:ext cx="5446217" cy="2184815"/>
            </a:xfrm>
            <a:custGeom>
              <a:avLst/>
              <a:gdLst/>
              <a:ahLst/>
              <a:cxnLst/>
              <a:rect l="l" t="t" r="r" b="b"/>
              <a:pathLst>
                <a:path w="42936" h="21864" extrusionOk="0">
                  <a:moveTo>
                    <a:pt x="1" y="0"/>
                  </a:moveTo>
                  <a:lnTo>
                    <a:pt x="1" y="21864"/>
                  </a:lnTo>
                  <a:cubicBezTo>
                    <a:pt x="854" y="21407"/>
                    <a:pt x="1662" y="20813"/>
                    <a:pt x="2332" y="20142"/>
                  </a:cubicBezTo>
                  <a:cubicBezTo>
                    <a:pt x="4236" y="18299"/>
                    <a:pt x="5714" y="15968"/>
                    <a:pt x="7954" y="14596"/>
                  </a:cubicBezTo>
                  <a:cubicBezTo>
                    <a:pt x="9901" y="13428"/>
                    <a:pt x="12187" y="13089"/>
                    <a:pt x="14488" y="13089"/>
                  </a:cubicBezTo>
                  <a:cubicBezTo>
                    <a:pt x="15428" y="13089"/>
                    <a:pt x="16370" y="13146"/>
                    <a:pt x="17294" y="13225"/>
                  </a:cubicBezTo>
                  <a:cubicBezTo>
                    <a:pt x="19092" y="13380"/>
                    <a:pt x="20925" y="13603"/>
                    <a:pt x="22731" y="13603"/>
                  </a:cubicBezTo>
                  <a:cubicBezTo>
                    <a:pt x="24123" y="13603"/>
                    <a:pt x="25499" y="13471"/>
                    <a:pt x="26831" y="13073"/>
                  </a:cubicBezTo>
                  <a:cubicBezTo>
                    <a:pt x="32042" y="11549"/>
                    <a:pt x="35318" y="6552"/>
                    <a:pt x="39310" y="2850"/>
                  </a:cubicBezTo>
                  <a:cubicBezTo>
                    <a:pt x="40452" y="1798"/>
                    <a:pt x="41671" y="838"/>
                    <a:pt x="42936" y="0"/>
                  </a:cubicBezTo>
                  <a:close/>
                </a:path>
              </a:pathLst>
            </a:custGeom>
            <a:solidFill>
              <a:srgbClr val="628C07">
                <a:alpha val="24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9"/>
            <p:cNvSpPr/>
            <p:nvPr/>
          </p:nvSpPr>
          <p:spPr>
            <a:xfrm flipH="1">
              <a:off x="3767662" y="-164299"/>
              <a:ext cx="5376339" cy="1857620"/>
            </a:xfrm>
            <a:custGeom>
              <a:avLst/>
              <a:gdLst/>
              <a:ahLst/>
              <a:cxnLst/>
              <a:rect l="l" t="t" r="r" b="b"/>
              <a:pathLst>
                <a:path w="42936" h="21864" extrusionOk="0">
                  <a:moveTo>
                    <a:pt x="1" y="0"/>
                  </a:moveTo>
                  <a:lnTo>
                    <a:pt x="1" y="21864"/>
                  </a:lnTo>
                  <a:cubicBezTo>
                    <a:pt x="854" y="21407"/>
                    <a:pt x="1662" y="20813"/>
                    <a:pt x="2332" y="20142"/>
                  </a:cubicBezTo>
                  <a:cubicBezTo>
                    <a:pt x="4236" y="18299"/>
                    <a:pt x="5714" y="15968"/>
                    <a:pt x="7954" y="14596"/>
                  </a:cubicBezTo>
                  <a:cubicBezTo>
                    <a:pt x="9901" y="13428"/>
                    <a:pt x="12187" y="13089"/>
                    <a:pt x="14488" y="13089"/>
                  </a:cubicBezTo>
                  <a:cubicBezTo>
                    <a:pt x="15428" y="13089"/>
                    <a:pt x="16370" y="13146"/>
                    <a:pt x="17294" y="13225"/>
                  </a:cubicBezTo>
                  <a:cubicBezTo>
                    <a:pt x="19092" y="13380"/>
                    <a:pt x="20925" y="13603"/>
                    <a:pt x="22731" y="13603"/>
                  </a:cubicBezTo>
                  <a:cubicBezTo>
                    <a:pt x="24123" y="13603"/>
                    <a:pt x="25499" y="13471"/>
                    <a:pt x="26831" y="13073"/>
                  </a:cubicBezTo>
                  <a:cubicBezTo>
                    <a:pt x="32042" y="11549"/>
                    <a:pt x="35318" y="6552"/>
                    <a:pt x="39310" y="2850"/>
                  </a:cubicBezTo>
                  <a:cubicBezTo>
                    <a:pt x="40452" y="1798"/>
                    <a:pt x="41671" y="838"/>
                    <a:pt x="42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19"/>
          <p:cNvGrpSpPr/>
          <p:nvPr/>
        </p:nvGrpSpPr>
        <p:grpSpPr>
          <a:xfrm rot="5400000" flipH="1">
            <a:off x="-701626" y="1392323"/>
            <a:ext cx="1505317" cy="928611"/>
            <a:chOff x="6189026" y="4191233"/>
            <a:chExt cx="2541049" cy="1567541"/>
          </a:xfrm>
        </p:grpSpPr>
        <p:sp>
          <p:nvSpPr>
            <p:cNvPr id="392" name="Google Shape;392;p19"/>
            <p:cNvSpPr/>
            <p:nvPr/>
          </p:nvSpPr>
          <p:spPr>
            <a:xfrm rot="-899902" flipH="1">
              <a:off x="6272072" y="4513289"/>
              <a:ext cx="2374957" cy="954432"/>
            </a:xfrm>
            <a:custGeom>
              <a:avLst/>
              <a:gdLst/>
              <a:ahLst/>
              <a:cxnLst/>
              <a:rect l="l" t="t" r="r" b="b"/>
              <a:pathLst>
                <a:path w="57441" h="23084" extrusionOk="0">
                  <a:moveTo>
                    <a:pt x="28720" y="1"/>
                  </a:moveTo>
                  <a:cubicBezTo>
                    <a:pt x="14673" y="1"/>
                    <a:pt x="2895" y="9904"/>
                    <a:pt x="1" y="23083"/>
                  </a:cubicBezTo>
                  <a:lnTo>
                    <a:pt x="199" y="23083"/>
                  </a:lnTo>
                  <a:cubicBezTo>
                    <a:pt x="3094" y="9996"/>
                    <a:pt x="14779" y="199"/>
                    <a:pt x="28720" y="199"/>
                  </a:cubicBezTo>
                  <a:cubicBezTo>
                    <a:pt x="42661" y="199"/>
                    <a:pt x="54362" y="9996"/>
                    <a:pt x="57257" y="23083"/>
                  </a:cubicBezTo>
                  <a:lnTo>
                    <a:pt x="57440" y="23083"/>
                  </a:lnTo>
                  <a:cubicBezTo>
                    <a:pt x="54545" y="9889"/>
                    <a:pt x="42753" y="1"/>
                    <a:pt x="287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3" name="Google Shape;393;p19"/>
            <p:cNvGrpSpPr/>
            <p:nvPr/>
          </p:nvGrpSpPr>
          <p:grpSpPr>
            <a:xfrm rot="-900053" flipH="1">
              <a:off x="7857050" y="4274948"/>
              <a:ext cx="744947" cy="744947"/>
              <a:chOff x="49750" y="1914525"/>
              <a:chExt cx="910375" cy="910375"/>
            </a:xfrm>
          </p:grpSpPr>
          <p:sp>
            <p:nvSpPr>
              <p:cNvPr id="394" name="Google Shape;394;p19"/>
              <p:cNvSpPr/>
              <p:nvPr/>
            </p:nvSpPr>
            <p:spPr>
              <a:xfrm>
                <a:off x="206700" y="2071450"/>
                <a:ext cx="596125" cy="596125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23845" extrusionOk="0">
                    <a:moveTo>
                      <a:pt x="11930" y="1"/>
                    </a:moveTo>
                    <a:cubicBezTo>
                      <a:pt x="5348" y="1"/>
                      <a:pt x="0" y="5348"/>
                      <a:pt x="0" y="11930"/>
                    </a:cubicBezTo>
                    <a:cubicBezTo>
                      <a:pt x="0" y="18512"/>
                      <a:pt x="5348" y="23845"/>
                      <a:pt x="11930" y="23845"/>
                    </a:cubicBezTo>
                    <a:cubicBezTo>
                      <a:pt x="18512" y="23845"/>
                      <a:pt x="23844" y="18512"/>
                      <a:pt x="23844" y="11930"/>
                    </a:cubicBezTo>
                    <a:cubicBezTo>
                      <a:pt x="23844" y="5348"/>
                      <a:pt x="18512" y="1"/>
                      <a:pt x="119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9"/>
              <p:cNvSpPr/>
              <p:nvPr/>
            </p:nvSpPr>
            <p:spPr>
              <a:xfrm>
                <a:off x="49750" y="1914525"/>
                <a:ext cx="910375" cy="910375"/>
              </a:xfrm>
              <a:custGeom>
                <a:avLst/>
                <a:gdLst/>
                <a:ahLst/>
                <a:cxnLst/>
                <a:rect l="l" t="t" r="r" b="b"/>
                <a:pathLst>
                  <a:path w="36415" h="36415" fill="none" extrusionOk="0">
                    <a:moveTo>
                      <a:pt x="36415" y="18207"/>
                    </a:moveTo>
                    <a:cubicBezTo>
                      <a:pt x="36415" y="28263"/>
                      <a:pt x="28264" y="36414"/>
                      <a:pt x="18208" y="36414"/>
                    </a:cubicBezTo>
                    <a:cubicBezTo>
                      <a:pt x="8152" y="36414"/>
                      <a:pt x="1" y="28263"/>
                      <a:pt x="1" y="18207"/>
                    </a:cubicBezTo>
                    <a:cubicBezTo>
                      <a:pt x="1" y="8152"/>
                      <a:pt x="8152" y="0"/>
                      <a:pt x="18208" y="0"/>
                    </a:cubicBezTo>
                    <a:cubicBezTo>
                      <a:pt x="28264" y="0"/>
                      <a:pt x="36415" y="8152"/>
                      <a:pt x="36415" y="1820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miter lim="1523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6" name="Google Shape;396;p19"/>
          <p:cNvSpPr/>
          <p:nvPr/>
        </p:nvSpPr>
        <p:spPr>
          <a:xfrm rot="718578">
            <a:off x="-17941" y="-321460"/>
            <a:ext cx="2157376" cy="1442426"/>
          </a:xfrm>
          <a:custGeom>
            <a:avLst/>
            <a:gdLst/>
            <a:ahLst/>
            <a:cxnLst/>
            <a:rect l="l" t="t" r="r" b="b"/>
            <a:pathLst>
              <a:path w="86298" h="57699" extrusionOk="0">
                <a:moveTo>
                  <a:pt x="86282" y="0"/>
                </a:moveTo>
                <a:cubicBezTo>
                  <a:pt x="85398" y="610"/>
                  <a:pt x="84530" y="1234"/>
                  <a:pt x="83692" y="1905"/>
                </a:cubicBezTo>
                <a:cubicBezTo>
                  <a:pt x="80066" y="4693"/>
                  <a:pt x="76622" y="7755"/>
                  <a:pt x="72509" y="9858"/>
                </a:cubicBezTo>
                <a:cubicBezTo>
                  <a:pt x="63809" y="14292"/>
                  <a:pt x="53784" y="14657"/>
                  <a:pt x="44383" y="16516"/>
                </a:cubicBezTo>
                <a:cubicBezTo>
                  <a:pt x="39736" y="17430"/>
                  <a:pt x="35120" y="18725"/>
                  <a:pt x="30930" y="20980"/>
                </a:cubicBezTo>
                <a:cubicBezTo>
                  <a:pt x="26664" y="23265"/>
                  <a:pt x="22962" y="26465"/>
                  <a:pt x="19701" y="30030"/>
                </a:cubicBezTo>
                <a:cubicBezTo>
                  <a:pt x="12677" y="37740"/>
                  <a:pt x="7847" y="47064"/>
                  <a:pt x="1723" y="55444"/>
                </a:cubicBezTo>
                <a:cubicBezTo>
                  <a:pt x="1174" y="56206"/>
                  <a:pt x="595" y="56952"/>
                  <a:pt x="1" y="57699"/>
                </a:cubicBezTo>
                <a:lnTo>
                  <a:pt x="610" y="57699"/>
                </a:lnTo>
                <a:cubicBezTo>
                  <a:pt x="6522" y="50096"/>
                  <a:pt x="11017" y="41488"/>
                  <a:pt x="16989" y="33946"/>
                </a:cubicBezTo>
                <a:cubicBezTo>
                  <a:pt x="20082" y="30061"/>
                  <a:pt x="23571" y="26419"/>
                  <a:pt x="27639" y="23570"/>
                </a:cubicBezTo>
                <a:cubicBezTo>
                  <a:pt x="31661" y="20767"/>
                  <a:pt x="36171" y="18954"/>
                  <a:pt x="40894" y="17781"/>
                </a:cubicBezTo>
                <a:cubicBezTo>
                  <a:pt x="50280" y="15434"/>
                  <a:pt x="60183" y="15297"/>
                  <a:pt x="69294" y="11793"/>
                </a:cubicBezTo>
                <a:cubicBezTo>
                  <a:pt x="71442" y="10955"/>
                  <a:pt x="73514" y="9949"/>
                  <a:pt x="75480" y="8700"/>
                </a:cubicBezTo>
                <a:cubicBezTo>
                  <a:pt x="77369" y="7496"/>
                  <a:pt x="79121" y="6125"/>
                  <a:pt x="80873" y="4739"/>
                </a:cubicBezTo>
                <a:cubicBezTo>
                  <a:pt x="82641" y="3322"/>
                  <a:pt x="84408" y="1859"/>
                  <a:pt x="86297" y="549"/>
                </a:cubicBezTo>
                <a:lnTo>
                  <a:pt x="86297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7" name="Google Shape;397;p19"/>
          <p:cNvGrpSpPr/>
          <p:nvPr/>
        </p:nvGrpSpPr>
        <p:grpSpPr>
          <a:xfrm rot="6300010">
            <a:off x="8590632" y="3846541"/>
            <a:ext cx="327071" cy="416288"/>
            <a:chOff x="3467806" y="-877553"/>
            <a:chExt cx="207942" cy="264647"/>
          </a:xfrm>
        </p:grpSpPr>
        <p:sp>
          <p:nvSpPr>
            <p:cNvPr id="398" name="Google Shape;398;p19"/>
            <p:cNvSpPr/>
            <p:nvPr/>
          </p:nvSpPr>
          <p:spPr>
            <a:xfrm>
              <a:off x="3467806" y="-722056"/>
              <a:ext cx="109150" cy="109150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9"/>
            <p:cNvSpPr/>
            <p:nvPr/>
          </p:nvSpPr>
          <p:spPr>
            <a:xfrm>
              <a:off x="3624303" y="-877553"/>
              <a:ext cx="51446" cy="51446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0"/>
          <p:cNvSpPr txBox="1">
            <a:spLocks noGrp="1"/>
          </p:cNvSpPr>
          <p:nvPr>
            <p:ph type="title"/>
          </p:nvPr>
        </p:nvSpPr>
        <p:spPr>
          <a:xfrm>
            <a:off x="720000" y="1389750"/>
            <a:ext cx="3264900" cy="16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20"/>
          <p:cNvSpPr txBox="1">
            <a:spLocks noGrp="1"/>
          </p:cNvSpPr>
          <p:nvPr>
            <p:ph type="subTitle" idx="1"/>
          </p:nvPr>
        </p:nvSpPr>
        <p:spPr>
          <a:xfrm>
            <a:off x="720000" y="3047550"/>
            <a:ext cx="32649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20"/>
          <p:cNvSpPr>
            <a:spLocks noGrp="1"/>
          </p:cNvSpPr>
          <p:nvPr>
            <p:ph type="pic" idx="2"/>
          </p:nvPr>
        </p:nvSpPr>
        <p:spPr>
          <a:xfrm>
            <a:off x="4300675" y="533875"/>
            <a:ext cx="4130100" cy="40758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sp>
      <p:sp>
        <p:nvSpPr>
          <p:cNvPr id="404" name="Google Shape;404;p20"/>
          <p:cNvSpPr/>
          <p:nvPr/>
        </p:nvSpPr>
        <p:spPr>
          <a:xfrm rot="10668584">
            <a:off x="-1233296" y="4157122"/>
            <a:ext cx="5606479" cy="1779080"/>
          </a:xfrm>
          <a:custGeom>
            <a:avLst/>
            <a:gdLst/>
            <a:ahLst/>
            <a:cxnLst/>
            <a:rect l="l" t="t" r="r" b="b"/>
            <a:pathLst>
              <a:path w="241430" h="98711" extrusionOk="0">
                <a:moveTo>
                  <a:pt x="0" y="0"/>
                </a:moveTo>
                <a:cubicBezTo>
                  <a:pt x="6943" y="4020"/>
                  <a:pt x="14396" y="7360"/>
                  <a:pt x="20605" y="12441"/>
                </a:cubicBezTo>
                <a:cubicBezTo>
                  <a:pt x="38620" y="27182"/>
                  <a:pt x="53969" y="47158"/>
                  <a:pt x="75811" y="55206"/>
                </a:cubicBezTo>
                <a:cubicBezTo>
                  <a:pt x="92613" y="61397"/>
                  <a:pt x="111212" y="63480"/>
                  <a:pt x="129073" y="62204"/>
                </a:cubicBezTo>
                <a:cubicBezTo>
                  <a:pt x="138155" y="61555"/>
                  <a:pt x="147416" y="57824"/>
                  <a:pt x="156288" y="59871"/>
                </a:cubicBezTo>
                <a:cubicBezTo>
                  <a:pt x="174888" y="64162"/>
                  <a:pt x="186896" y="82818"/>
                  <a:pt x="203330" y="92529"/>
                </a:cubicBezTo>
                <a:cubicBezTo>
                  <a:pt x="214269" y="98993"/>
                  <a:pt x="235748" y="102727"/>
                  <a:pt x="241430" y="91362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5" name="Google Shape;405;p20"/>
          <p:cNvGrpSpPr/>
          <p:nvPr/>
        </p:nvGrpSpPr>
        <p:grpSpPr>
          <a:xfrm>
            <a:off x="3188631" y="4697897"/>
            <a:ext cx="207942" cy="264647"/>
            <a:chOff x="3467806" y="-877553"/>
            <a:chExt cx="207942" cy="264647"/>
          </a:xfrm>
        </p:grpSpPr>
        <p:sp>
          <p:nvSpPr>
            <p:cNvPr id="406" name="Google Shape;406;p20"/>
            <p:cNvSpPr/>
            <p:nvPr/>
          </p:nvSpPr>
          <p:spPr>
            <a:xfrm>
              <a:off x="3467806" y="-722056"/>
              <a:ext cx="109150" cy="109150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3624303" y="-877553"/>
              <a:ext cx="51446" cy="51446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20"/>
          <p:cNvGrpSpPr/>
          <p:nvPr/>
        </p:nvGrpSpPr>
        <p:grpSpPr>
          <a:xfrm rot="-7446767">
            <a:off x="3317600" y="175912"/>
            <a:ext cx="486730" cy="446614"/>
            <a:chOff x="608230" y="2788799"/>
            <a:chExt cx="486751" cy="446633"/>
          </a:xfrm>
        </p:grpSpPr>
        <p:sp>
          <p:nvSpPr>
            <p:cNvPr id="409" name="Google Shape;409;p20"/>
            <p:cNvSpPr/>
            <p:nvPr/>
          </p:nvSpPr>
          <p:spPr>
            <a:xfrm rot="-1425864">
              <a:off x="633577" y="3050764"/>
              <a:ext cx="159321" cy="159321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 rot="-1424170">
              <a:off x="1007960" y="2800735"/>
              <a:ext cx="75085" cy="75085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1"/>
          <p:cNvSpPr txBox="1">
            <a:spLocks noGrp="1"/>
          </p:cNvSpPr>
          <p:nvPr>
            <p:ph type="title"/>
          </p:nvPr>
        </p:nvSpPr>
        <p:spPr>
          <a:xfrm>
            <a:off x="825850" y="1637550"/>
            <a:ext cx="2926500" cy="10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21"/>
          <p:cNvSpPr txBox="1">
            <a:spLocks noGrp="1"/>
          </p:cNvSpPr>
          <p:nvPr>
            <p:ph type="subTitle" idx="1"/>
          </p:nvPr>
        </p:nvSpPr>
        <p:spPr>
          <a:xfrm>
            <a:off x="825850" y="2700750"/>
            <a:ext cx="29265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414" name="Google Shape;414;p21"/>
          <p:cNvPicPr preferRelativeResize="0"/>
          <p:nvPr/>
        </p:nvPicPr>
        <p:blipFill rotWithShape="1">
          <a:blip r:embed="rId2">
            <a:alphaModFix/>
          </a:blip>
          <a:srcRect l="4357" t="10821" r="15680" b="8960"/>
          <a:stretch/>
        </p:blipFill>
        <p:spPr>
          <a:xfrm rot="-5400000">
            <a:off x="-84150" y="84149"/>
            <a:ext cx="1938601" cy="17703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5" name="Google Shape;415;p21"/>
          <p:cNvGrpSpPr/>
          <p:nvPr/>
        </p:nvGrpSpPr>
        <p:grpSpPr>
          <a:xfrm rot="9966845">
            <a:off x="592384" y="-414260"/>
            <a:ext cx="1902694" cy="1173747"/>
            <a:chOff x="3947276" y="4932108"/>
            <a:chExt cx="2541049" cy="1567541"/>
          </a:xfrm>
        </p:grpSpPr>
        <p:sp>
          <p:nvSpPr>
            <p:cNvPr id="416" name="Google Shape;416;p21"/>
            <p:cNvSpPr/>
            <p:nvPr/>
          </p:nvSpPr>
          <p:spPr>
            <a:xfrm rot="899902">
              <a:off x="4030322" y="5254164"/>
              <a:ext cx="2374957" cy="954432"/>
            </a:xfrm>
            <a:custGeom>
              <a:avLst/>
              <a:gdLst/>
              <a:ahLst/>
              <a:cxnLst/>
              <a:rect l="l" t="t" r="r" b="b"/>
              <a:pathLst>
                <a:path w="57441" h="23084" extrusionOk="0">
                  <a:moveTo>
                    <a:pt x="28720" y="1"/>
                  </a:moveTo>
                  <a:cubicBezTo>
                    <a:pt x="14673" y="1"/>
                    <a:pt x="2895" y="9904"/>
                    <a:pt x="1" y="23083"/>
                  </a:cubicBezTo>
                  <a:lnTo>
                    <a:pt x="199" y="23083"/>
                  </a:lnTo>
                  <a:cubicBezTo>
                    <a:pt x="3094" y="9996"/>
                    <a:pt x="14779" y="199"/>
                    <a:pt x="28720" y="199"/>
                  </a:cubicBezTo>
                  <a:cubicBezTo>
                    <a:pt x="42661" y="199"/>
                    <a:pt x="54362" y="9996"/>
                    <a:pt x="57257" y="23083"/>
                  </a:cubicBezTo>
                  <a:lnTo>
                    <a:pt x="57440" y="23083"/>
                  </a:lnTo>
                  <a:cubicBezTo>
                    <a:pt x="54545" y="9889"/>
                    <a:pt x="42753" y="1"/>
                    <a:pt x="287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7" name="Google Shape;417;p21"/>
            <p:cNvGrpSpPr/>
            <p:nvPr/>
          </p:nvGrpSpPr>
          <p:grpSpPr>
            <a:xfrm rot="900053">
              <a:off x="4075354" y="5015823"/>
              <a:ext cx="744947" cy="744947"/>
              <a:chOff x="49750" y="1914525"/>
              <a:chExt cx="910375" cy="910375"/>
            </a:xfrm>
          </p:grpSpPr>
          <p:sp>
            <p:nvSpPr>
              <p:cNvPr id="418" name="Google Shape;418;p21"/>
              <p:cNvSpPr/>
              <p:nvPr/>
            </p:nvSpPr>
            <p:spPr>
              <a:xfrm>
                <a:off x="206700" y="2071450"/>
                <a:ext cx="596125" cy="596125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23845" extrusionOk="0">
                    <a:moveTo>
                      <a:pt x="11930" y="1"/>
                    </a:moveTo>
                    <a:cubicBezTo>
                      <a:pt x="5348" y="1"/>
                      <a:pt x="0" y="5348"/>
                      <a:pt x="0" y="11930"/>
                    </a:cubicBezTo>
                    <a:cubicBezTo>
                      <a:pt x="0" y="18512"/>
                      <a:pt x="5348" y="23845"/>
                      <a:pt x="11930" y="23845"/>
                    </a:cubicBezTo>
                    <a:cubicBezTo>
                      <a:pt x="18512" y="23845"/>
                      <a:pt x="23844" y="18512"/>
                      <a:pt x="23844" y="11930"/>
                    </a:cubicBezTo>
                    <a:cubicBezTo>
                      <a:pt x="23844" y="5348"/>
                      <a:pt x="18512" y="1"/>
                      <a:pt x="119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1"/>
              <p:cNvSpPr/>
              <p:nvPr/>
            </p:nvSpPr>
            <p:spPr>
              <a:xfrm>
                <a:off x="49750" y="1914525"/>
                <a:ext cx="910375" cy="910375"/>
              </a:xfrm>
              <a:custGeom>
                <a:avLst/>
                <a:gdLst/>
                <a:ahLst/>
                <a:cxnLst/>
                <a:rect l="l" t="t" r="r" b="b"/>
                <a:pathLst>
                  <a:path w="36415" h="36415" fill="none" extrusionOk="0">
                    <a:moveTo>
                      <a:pt x="36415" y="18207"/>
                    </a:moveTo>
                    <a:cubicBezTo>
                      <a:pt x="36415" y="28263"/>
                      <a:pt x="28264" y="36414"/>
                      <a:pt x="18208" y="36414"/>
                    </a:cubicBezTo>
                    <a:cubicBezTo>
                      <a:pt x="8152" y="36414"/>
                      <a:pt x="1" y="28263"/>
                      <a:pt x="1" y="18207"/>
                    </a:cubicBezTo>
                    <a:cubicBezTo>
                      <a:pt x="1" y="8152"/>
                      <a:pt x="8152" y="0"/>
                      <a:pt x="18208" y="0"/>
                    </a:cubicBezTo>
                    <a:cubicBezTo>
                      <a:pt x="28264" y="0"/>
                      <a:pt x="36415" y="8152"/>
                      <a:pt x="36415" y="1820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miter lim="1523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0" name="Google Shape;420;p21"/>
          <p:cNvGrpSpPr/>
          <p:nvPr/>
        </p:nvGrpSpPr>
        <p:grpSpPr>
          <a:xfrm rot="5400000">
            <a:off x="6961590" y="4012920"/>
            <a:ext cx="1192716" cy="2374898"/>
            <a:chOff x="8424015" y="2204070"/>
            <a:chExt cx="1192716" cy="2374898"/>
          </a:xfrm>
        </p:grpSpPr>
        <p:sp>
          <p:nvSpPr>
            <p:cNvPr id="421" name="Google Shape;421;p21"/>
            <p:cNvSpPr/>
            <p:nvPr/>
          </p:nvSpPr>
          <p:spPr>
            <a:xfrm rot="-5400000" flipH="1">
              <a:off x="7952078" y="2914315"/>
              <a:ext cx="2374898" cy="954408"/>
            </a:xfrm>
            <a:custGeom>
              <a:avLst/>
              <a:gdLst/>
              <a:ahLst/>
              <a:cxnLst/>
              <a:rect l="l" t="t" r="r" b="b"/>
              <a:pathLst>
                <a:path w="57441" h="23084" extrusionOk="0">
                  <a:moveTo>
                    <a:pt x="28720" y="1"/>
                  </a:moveTo>
                  <a:cubicBezTo>
                    <a:pt x="14673" y="1"/>
                    <a:pt x="2895" y="9904"/>
                    <a:pt x="1" y="23083"/>
                  </a:cubicBezTo>
                  <a:lnTo>
                    <a:pt x="199" y="23083"/>
                  </a:lnTo>
                  <a:cubicBezTo>
                    <a:pt x="3094" y="9996"/>
                    <a:pt x="14779" y="199"/>
                    <a:pt x="28720" y="199"/>
                  </a:cubicBezTo>
                  <a:cubicBezTo>
                    <a:pt x="42661" y="199"/>
                    <a:pt x="54362" y="9996"/>
                    <a:pt x="57257" y="23083"/>
                  </a:cubicBezTo>
                  <a:lnTo>
                    <a:pt x="57440" y="23083"/>
                  </a:lnTo>
                  <a:cubicBezTo>
                    <a:pt x="54545" y="9889"/>
                    <a:pt x="42753" y="1"/>
                    <a:pt x="287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1"/>
            <p:cNvSpPr/>
            <p:nvPr/>
          </p:nvSpPr>
          <p:spPr>
            <a:xfrm rot="8463900">
              <a:off x="8510250" y="3349188"/>
              <a:ext cx="424490" cy="424537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" name="Google Shape;423;p21"/>
          <p:cNvGrpSpPr/>
          <p:nvPr/>
        </p:nvGrpSpPr>
        <p:grpSpPr>
          <a:xfrm rot="6299960">
            <a:off x="255346" y="3437582"/>
            <a:ext cx="207936" cy="264639"/>
            <a:chOff x="3467806" y="-877553"/>
            <a:chExt cx="207942" cy="264647"/>
          </a:xfrm>
        </p:grpSpPr>
        <p:sp>
          <p:nvSpPr>
            <p:cNvPr id="424" name="Google Shape;424;p21"/>
            <p:cNvSpPr/>
            <p:nvPr/>
          </p:nvSpPr>
          <p:spPr>
            <a:xfrm>
              <a:off x="3467806" y="-722056"/>
              <a:ext cx="109150" cy="109150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1"/>
            <p:cNvSpPr/>
            <p:nvPr/>
          </p:nvSpPr>
          <p:spPr>
            <a:xfrm>
              <a:off x="3624303" y="-877553"/>
              <a:ext cx="51446" cy="51446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21"/>
          <p:cNvGrpSpPr/>
          <p:nvPr/>
        </p:nvGrpSpPr>
        <p:grpSpPr>
          <a:xfrm rot="10800000">
            <a:off x="3829070" y="-38"/>
            <a:ext cx="5314930" cy="1837663"/>
            <a:chOff x="-6" y="2766568"/>
            <a:chExt cx="4867152" cy="2376698"/>
          </a:xfrm>
        </p:grpSpPr>
        <p:sp>
          <p:nvSpPr>
            <p:cNvPr id="427" name="Google Shape;427;p21"/>
            <p:cNvSpPr/>
            <p:nvPr/>
          </p:nvSpPr>
          <p:spPr>
            <a:xfrm flipH="1">
              <a:off x="27" y="2766568"/>
              <a:ext cx="1147345" cy="2376686"/>
            </a:xfrm>
            <a:custGeom>
              <a:avLst/>
              <a:gdLst/>
              <a:ahLst/>
              <a:cxnLst/>
              <a:rect l="l" t="t" r="r" b="b"/>
              <a:pathLst>
                <a:path w="31935" h="20234" extrusionOk="0">
                  <a:moveTo>
                    <a:pt x="31920" y="0"/>
                  </a:moveTo>
                  <a:lnTo>
                    <a:pt x="31920" y="19"/>
                  </a:lnTo>
                  <a:lnTo>
                    <a:pt x="31920" y="19"/>
                  </a:lnTo>
                  <a:cubicBezTo>
                    <a:pt x="31925" y="13"/>
                    <a:pt x="31930" y="6"/>
                    <a:pt x="31935" y="0"/>
                  </a:cubicBezTo>
                  <a:close/>
                  <a:moveTo>
                    <a:pt x="31920" y="19"/>
                  </a:moveTo>
                  <a:cubicBezTo>
                    <a:pt x="31559" y="454"/>
                    <a:pt x="31182" y="874"/>
                    <a:pt x="30746" y="1265"/>
                  </a:cubicBezTo>
                  <a:cubicBezTo>
                    <a:pt x="28263" y="3459"/>
                    <a:pt x="24804" y="4068"/>
                    <a:pt x="21514" y="4373"/>
                  </a:cubicBezTo>
                  <a:cubicBezTo>
                    <a:pt x="18223" y="4678"/>
                    <a:pt x="14810" y="4784"/>
                    <a:pt x="11854" y="6247"/>
                  </a:cubicBezTo>
                  <a:cubicBezTo>
                    <a:pt x="6826" y="8746"/>
                    <a:pt x="4419" y="14429"/>
                    <a:pt x="1052" y="18923"/>
                  </a:cubicBezTo>
                  <a:cubicBezTo>
                    <a:pt x="716" y="19350"/>
                    <a:pt x="366" y="19792"/>
                    <a:pt x="0" y="20234"/>
                  </a:cubicBezTo>
                  <a:lnTo>
                    <a:pt x="31920" y="20234"/>
                  </a:lnTo>
                  <a:lnTo>
                    <a:pt x="31920" y="19"/>
                  </a:lnTo>
                  <a:close/>
                </a:path>
              </a:pathLst>
            </a:custGeom>
            <a:solidFill>
              <a:srgbClr val="628C07">
                <a:alpha val="24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1"/>
            <p:cNvSpPr/>
            <p:nvPr/>
          </p:nvSpPr>
          <p:spPr>
            <a:xfrm flipH="1">
              <a:off x="-6" y="3754475"/>
              <a:ext cx="1731835" cy="1388761"/>
            </a:xfrm>
            <a:custGeom>
              <a:avLst/>
              <a:gdLst/>
              <a:ahLst/>
              <a:cxnLst/>
              <a:rect l="l" t="t" r="r" b="b"/>
              <a:pathLst>
                <a:path w="31935" h="20234" extrusionOk="0">
                  <a:moveTo>
                    <a:pt x="31920" y="0"/>
                  </a:moveTo>
                  <a:lnTo>
                    <a:pt x="31920" y="19"/>
                  </a:lnTo>
                  <a:lnTo>
                    <a:pt x="31920" y="19"/>
                  </a:lnTo>
                  <a:cubicBezTo>
                    <a:pt x="31925" y="13"/>
                    <a:pt x="31930" y="6"/>
                    <a:pt x="31935" y="0"/>
                  </a:cubicBezTo>
                  <a:close/>
                  <a:moveTo>
                    <a:pt x="31920" y="19"/>
                  </a:moveTo>
                  <a:cubicBezTo>
                    <a:pt x="31559" y="454"/>
                    <a:pt x="31182" y="874"/>
                    <a:pt x="30746" y="1265"/>
                  </a:cubicBezTo>
                  <a:cubicBezTo>
                    <a:pt x="28263" y="3459"/>
                    <a:pt x="24804" y="4068"/>
                    <a:pt x="21514" y="4373"/>
                  </a:cubicBezTo>
                  <a:cubicBezTo>
                    <a:pt x="18223" y="4678"/>
                    <a:pt x="14810" y="4784"/>
                    <a:pt x="11854" y="6247"/>
                  </a:cubicBezTo>
                  <a:cubicBezTo>
                    <a:pt x="6826" y="8746"/>
                    <a:pt x="4419" y="14429"/>
                    <a:pt x="1052" y="18923"/>
                  </a:cubicBezTo>
                  <a:cubicBezTo>
                    <a:pt x="716" y="19350"/>
                    <a:pt x="366" y="19792"/>
                    <a:pt x="0" y="20234"/>
                  </a:cubicBezTo>
                  <a:lnTo>
                    <a:pt x="31920" y="20234"/>
                  </a:lnTo>
                  <a:lnTo>
                    <a:pt x="31920" y="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1"/>
            <p:cNvSpPr/>
            <p:nvPr/>
          </p:nvSpPr>
          <p:spPr>
            <a:xfrm rot="10800000" flipH="1">
              <a:off x="-1" y="4294683"/>
              <a:ext cx="4867147" cy="848582"/>
            </a:xfrm>
            <a:custGeom>
              <a:avLst/>
              <a:gdLst/>
              <a:ahLst/>
              <a:cxnLst/>
              <a:rect l="l" t="t" r="r" b="b"/>
              <a:pathLst>
                <a:path w="55978" h="20643" extrusionOk="0">
                  <a:moveTo>
                    <a:pt x="1" y="1"/>
                  </a:moveTo>
                  <a:lnTo>
                    <a:pt x="1" y="16197"/>
                  </a:lnTo>
                  <a:cubicBezTo>
                    <a:pt x="1189" y="17339"/>
                    <a:pt x="2560" y="18284"/>
                    <a:pt x="4023" y="18985"/>
                  </a:cubicBezTo>
                  <a:cubicBezTo>
                    <a:pt x="6458" y="20130"/>
                    <a:pt x="9135" y="20643"/>
                    <a:pt x="11825" y="20643"/>
                  </a:cubicBezTo>
                  <a:cubicBezTo>
                    <a:pt x="13395" y="20643"/>
                    <a:pt x="14969" y="20468"/>
                    <a:pt x="16501" y="20143"/>
                  </a:cubicBezTo>
                  <a:cubicBezTo>
                    <a:pt x="20645" y="19274"/>
                    <a:pt x="24531" y="17324"/>
                    <a:pt x="28096" y="15024"/>
                  </a:cubicBezTo>
                  <a:cubicBezTo>
                    <a:pt x="33063" y="11809"/>
                    <a:pt x="37664" y="7756"/>
                    <a:pt x="43332" y="6034"/>
                  </a:cubicBezTo>
                  <a:cubicBezTo>
                    <a:pt x="46120" y="5196"/>
                    <a:pt x="49061" y="4968"/>
                    <a:pt x="51712" y="3810"/>
                  </a:cubicBezTo>
                  <a:cubicBezTo>
                    <a:pt x="53464" y="3033"/>
                    <a:pt x="55124" y="1677"/>
                    <a:pt x="5597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21"/>
          <p:cNvGrpSpPr/>
          <p:nvPr/>
        </p:nvGrpSpPr>
        <p:grpSpPr>
          <a:xfrm>
            <a:off x="5565031" y="70072"/>
            <a:ext cx="207942" cy="264647"/>
            <a:chOff x="3467806" y="-877553"/>
            <a:chExt cx="207942" cy="264647"/>
          </a:xfrm>
        </p:grpSpPr>
        <p:sp>
          <p:nvSpPr>
            <p:cNvPr id="431" name="Google Shape;431;p21"/>
            <p:cNvSpPr/>
            <p:nvPr/>
          </p:nvSpPr>
          <p:spPr>
            <a:xfrm>
              <a:off x="3467806" y="-722056"/>
              <a:ext cx="109150" cy="109150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1"/>
            <p:cNvSpPr/>
            <p:nvPr/>
          </p:nvSpPr>
          <p:spPr>
            <a:xfrm>
              <a:off x="3624303" y="-877553"/>
              <a:ext cx="51446" cy="51446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21"/>
          <p:cNvGrpSpPr/>
          <p:nvPr/>
        </p:nvGrpSpPr>
        <p:grpSpPr>
          <a:xfrm rot="10800000">
            <a:off x="-68" y="3944663"/>
            <a:ext cx="3473288" cy="1256563"/>
            <a:chOff x="5638093" y="-29160"/>
            <a:chExt cx="3505539" cy="1799460"/>
          </a:xfrm>
        </p:grpSpPr>
        <p:sp>
          <p:nvSpPr>
            <p:cNvPr id="434" name="Google Shape;434;p21"/>
            <p:cNvSpPr/>
            <p:nvPr/>
          </p:nvSpPr>
          <p:spPr>
            <a:xfrm rot="10800000" flipH="1">
              <a:off x="7380500" y="-29160"/>
              <a:ext cx="1763131" cy="1799460"/>
            </a:xfrm>
            <a:custGeom>
              <a:avLst/>
              <a:gdLst/>
              <a:ahLst/>
              <a:cxnLst/>
              <a:rect l="l" t="t" r="r" b="b"/>
              <a:pathLst>
                <a:path w="31935" h="20234" extrusionOk="0">
                  <a:moveTo>
                    <a:pt x="31920" y="0"/>
                  </a:moveTo>
                  <a:lnTo>
                    <a:pt x="31920" y="19"/>
                  </a:lnTo>
                  <a:lnTo>
                    <a:pt x="31920" y="19"/>
                  </a:lnTo>
                  <a:cubicBezTo>
                    <a:pt x="31925" y="13"/>
                    <a:pt x="31930" y="6"/>
                    <a:pt x="31935" y="0"/>
                  </a:cubicBezTo>
                  <a:close/>
                  <a:moveTo>
                    <a:pt x="31920" y="19"/>
                  </a:moveTo>
                  <a:cubicBezTo>
                    <a:pt x="31559" y="454"/>
                    <a:pt x="31182" y="874"/>
                    <a:pt x="30746" y="1265"/>
                  </a:cubicBezTo>
                  <a:cubicBezTo>
                    <a:pt x="28263" y="3459"/>
                    <a:pt x="24804" y="4068"/>
                    <a:pt x="21514" y="4373"/>
                  </a:cubicBezTo>
                  <a:cubicBezTo>
                    <a:pt x="18223" y="4678"/>
                    <a:pt x="14810" y="4784"/>
                    <a:pt x="11854" y="6247"/>
                  </a:cubicBezTo>
                  <a:cubicBezTo>
                    <a:pt x="6826" y="8746"/>
                    <a:pt x="4419" y="14429"/>
                    <a:pt x="1052" y="18923"/>
                  </a:cubicBezTo>
                  <a:cubicBezTo>
                    <a:pt x="716" y="19350"/>
                    <a:pt x="366" y="19792"/>
                    <a:pt x="0" y="20234"/>
                  </a:cubicBezTo>
                  <a:lnTo>
                    <a:pt x="31920" y="20234"/>
                  </a:lnTo>
                  <a:lnTo>
                    <a:pt x="31920" y="19"/>
                  </a:lnTo>
                  <a:close/>
                </a:path>
              </a:pathLst>
            </a:custGeom>
            <a:solidFill>
              <a:srgbClr val="628C07">
                <a:alpha val="24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1"/>
            <p:cNvSpPr/>
            <p:nvPr/>
          </p:nvSpPr>
          <p:spPr>
            <a:xfrm rot="10800000" flipH="1">
              <a:off x="7677725" y="-4722"/>
              <a:ext cx="1465817" cy="1149645"/>
            </a:xfrm>
            <a:custGeom>
              <a:avLst/>
              <a:gdLst/>
              <a:ahLst/>
              <a:cxnLst/>
              <a:rect l="l" t="t" r="r" b="b"/>
              <a:pathLst>
                <a:path w="31935" h="20234" extrusionOk="0">
                  <a:moveTo>
                    <a:pt x="31920" y="0"/>
                  </a:moveTo>
                  <a:lnTo>
                    <a:pt x="31920" y="19"/>
                  </a:lnTo>
                  <a:lnTo>
                    <a:pt x="31920" y="19"/>
                  </a:lnTo>
                  <a:cubicBezTo>
                    <a:pt x="31925" y="13"/>
                    <a:pt x="31930" y="6"/>
                    <a:pt x="31935" y="0"/>
                  </a:cubicBezTo>
                  <a:close/>
                  <a:moveTo>
                    <a:pt x="31920" y="19"/>
                  </a:moveTo>
                  <a:cubicBezTo>
                    <a:pt x="31559" y="454"/>
                    <a:pt x="31182" y="874"/>
                    <a:pt x="30746" y="1265"/>
                  </a:cubicBezTo>
                  <a:cubicBezTo>
                    <a:pt x="28263" y="3459"/>
                    <a:pt x="24804" y="4068"/>
                    <a:pt x="21514" y="4373"/>
                  </a:cubicBezTo>
                  <a:cubicBezTo>
                    <a:pt x="18223" y="4678"/>
                    <a:pt x="14810" y="4784"/>
                    <a:pt x="11854" y="6247"/>
                  </a:cubicBezTo>
                  <a:cubicBezTo>
                    <a:pt x="6826" y="8746"/>
                    <a:pt x="4419" y="14429"/>
                    <a:pt x="1052" y="18923"/>
                  </a:cubicBezTo>
                  <a:cubicBezTo>
                    <a:pt x="716" y="19350"/>
                    <a:pt x="366" y="19792"/>
                    <a:pt x="0" y="20234"/>
                  </a:cubicBezTo>
                  <a:lnTo>
                    <a:pt x="31920" y="20234"/>
                  </a:lnTo>
                  <a:lnTo>
                    <a:pt x="31920" y="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1"/>
            <p:cNvSpPr/>
            <p:nvPr/>
          </p:nvSpPr>
          <p:spPr>
            <a:xfrm flipH="1">
              <a:off x="5638093" y="-4725"/>
              <a:ext cx="3505482" cy="861020"/>
            </a:xfrm>
            <a:custGeom>
              <a:avLst/>
              <a:gdLst/>
              <a:ahLst/>
              <a:cxnLst/>
              <a:rect l="l" t="t" r="r" b="b"/>
              <a:pathLst>
                <a:path w="55978" h="20643" extrusionOk="0">
                  <a:moveTo>
                    <a:pt x="1" y="1"/>
                  </a:moveTo>
                  <a:lnTo>
                    <a:pt x="1" y="16197"/>
                  </a:lnTo>
                  <a:cubicBezTo>
                    <a:pt x="1189" y="17339"/>
                    <a:pt x="2560" y="18284"/>
                    <a:pt x="4023" y="18985"/>
                  </a:cubicBezTo>
                  <a:cubicBezTo>
                    <a:pt x="6458" y="20130"/>
                    <a:pt x="9135" y="20643"/>
                    <a:pt x="11825" y="20643"/>
                  </a:cubicBezTo>
                  <a:cubicBezTo>
                    <a:pt x="13395" y="20643"/>
                    <a:pt x="14969" y="20468"/>
                    <a:pt x="16501" y="20143"/>
                  </a:cubicBezTo>
                  <a:cubicBezTo>
                    <a:pt x="20645" y="19274"/>
                    <a:pt x="24531" y="17324"/>
                    <a:pt x="28096" y="15024"/>
                  </a:cubicBezTo>
                  <a:cubicBezTo>
                    <a:pt x="33063" y="11809"/>
                    <a:pt x="37664" y="7756"/>
                    <a:pt x="43332" y="6034"/>
                  </a:cubicBezTo>
                  <a:cubicBezTo>
                    <a:pt x="46120" y="5196"/>
                    <a:pt x="49061" y="4968"/>
                    <a:pt x="51712" y="3810"/>
                  </a:cubicBezTo>
                  <a:cubicBezTo>
                    <a:pt x="53464" y="3033"/>
                    <a:pt x="55124" y="1677"/>
                    <a:pt x="5597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21"/>
          <p:cNvGrpSpPr/>
          <p:nvPr/>
        </p:nvGrpSpPr>
        <p:grpSpPr>
          <a:xfrm rot="-5400000" flipH="1">
            <a:off x="8730336" y="2994943"/>
            <a:ext cx="675950" cy="937988"/>
            <a:chOff x="417825" y="3072538"/>
            <a:chExt cx="675950" cy="937988"/>
          </a:xfrm>
        </p:grpSpPr>
        <p:sp>
          <p:nvSpPr>
            <p:cNvPr id="438" name="Google Shape;438;p21"/>
            <p:cNvSpPr/>
            <p:nvPr/>
          </p:nvSpPr>
          <p:spPr>
            <a:xfrm>
              <a:off x="417825" y="3420100"/>
              <a:ext cx="590800" cy="590425"/>
            </a:xfrm>
            <a:custGeom>
              <a:avLst/>
              <a:gdLst/>
              <a:ahLst/>
              <a:cxnLst/>
              <a:rect l="l" t="t" r="r" b="b"/>
              <a:pathLst>
                <a:path w="23632" h="23617" fill="none" extrusionOk="0">
                  <a:moveTo>
                    <a:pt x="23631" y="0"/>
                  </a:moveTo>
                  <a:lnTo>
                    <a:pt x="0" y="23616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502975" y="3072538"/>
              <a:ext cx="590800" cy="590425"/>
            </a:xfrm>
            <a:custGeom>
              <a:avLst/>
              <a:gdLst/>
              <a:ahLst/>
              <a:cxnLst/>
              <a:rect l="l" t="t" r="r" b="b"/>
              <a:pathLst>
                <a:path w="23632" h="23617" fill="none" extrusionOk="0">
                  <a:moveTo>
                    <a:pt x="23631" y="0"/>
                  </a:moveTo>
                  <a:lnTo>
                    <a:pt x="0" y="23616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22"/>
          <p:cNvGrpSpPr/>
          <p:nvPr/>
        </p:nvGrpSpPr>
        <p:grpSpPr>
          <a:xfrm rot="10800000">
            <a:off x="1229260" y="4196391"/>
            <a:ext cx="7914740" cy="925667"/>
            <a:chOff x="15" y="0"/>
            <a:chExt cx="7914740" cy="1558625"/>
          </a:xfrm>
        </p:grpSpPr>
        <p:sp>
          <p:nvSpPr>
            <p:cNvPr id="442" name="Google Shape;442;p22"/>
            <p:cNvSpPr/>
            <p:nvPr/>
          </p:nvSpPr>
          <p:spPr>
            <a:xfrm rot="10800000">
              <a:off x="15" y="1"/>
              <a:ext cx="6826460" cy="1558624"/>
            </a:xfrm>
            <a:custGeom>
              <a:avLst/>
              <a:gdLst/>
              <a:ahLst/>
              <a:cxnLst/>
              <a:rect l="l" t="t" r="r" b="b"/>
              <a:pathLst>
                <a:path w="35257" h="25247" extrusionOk="0">
                  <a:moveTo>
                    <a:pt x="35256" y="1"/>
                  </a:moveTo>
                  <a:cubicBezTo>
                    <a:pt x="33931" y="2042"/>
                    <a:pt x="32880" y="4297"/>
                    <a:pt x="31066" y="5897"/>
                  </a:cubicBezTo>
                  <a:cubicBezTo>
                    <a:pt x="28598" y="8091"/>
                    <a:pt x="25124" y="8700"/>
                    <a:pt x="21834" y="9005"/>
                  </a:cubicBezTo>
                  <a:cubicBezTo>
                    <a:pt x="18543" y="9310"/>
                    <a:pt x="15130" y="9432"/>
                    <a:pt x="12174" y="10894"/>
                  </a:cubicBezTo>
                  <a:cubicBezTo>
                    <a:pt x="7146" y="13378"/>
                    <a:pt x="4754" y="19061"/>
                    <a:pt x="1372" y="23555"/>
                  </a:cubicBezTo>
                  <a:cubicBezTo>
                    <a:pt x="945" y="24150"/>
                    <a:pt x="488" y="24698"/>
                    <a:pt x="0" y="25247"/>
                  </a:cubicBezTo>
                  <a:lnTo>
                    <a:pt x="35256" y="25247"/>
                  </a:lnTo>
                  <a:lnTo>
                    <a:pt x="352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25" y="0"/>
              <a:ext cx="7914729" cy="1010217"/>
            </a:xfrm>
            <a:custGeom>
              <a:avLst/>
              <a:gdLst/>
              <a:ahLst/>
              <a:cxnLst/>
              <a:rect l="l" t="t" r="r" b="b"/>
              <a:pathLst>
                <a:path w="55978" h="20643" extrusionOk="0">
                  <a:moveTo>
                    <a:pt x="1" y="1"/>
                  </a:moveTo>
                  <a:lnTo>
                    <a:pt x="1" y="16197"/>
                  </a:lnTo>
                  <a:cubicBezTo>
                    <a:pt x="1189" y="17339"/>
                    <a:pt x="2560" y="18284"/>
                    <a:pt x="4023" y="18985"/>
                  </a:cubicBezTo>
                  <a:cubicBezTo>
                    <a:pt x="6458" y="20130"/>
                    <a:pt x="9135" y="20643"/>
                    <a:pt x="11825" y="20643"/>
                  </a:cubicBezTo>
                  <a:cubicBezTo>
                    <a:pt x="13395" y="20643"/>
                    <a:pt x="14969" y="20468"/>
                    <a:pt x="16501" y="20143"/>
                  </a:cubicBezTo>
                  <a:cubicBezTo>
                    <a:pt x="20645" y="19274"/>
                    <a:pt x="24531" y="17324"/>
                    <a:pt x="28096" y="15024"/>
                  </a:cubicBezTo>
                  <a:cubicBezTo>
                    <a:pt x="33063" y="11809"/>
                    <a:pt x="37664" y="7756"/>
                    <a:pt x="43332" y="6034"/>
                  </a:cubicBezTo>
                  <a:cubicBezTo>
                    <a:pt x="46120" y="5196"/>
                    <a:pt x="49061" y="4968"/>
                    <a:pt x="51712" y="3810"/>
                  </a:cubicBezTo>
                  <a:cubicBezTo>
                    <a:pt x="53464" y="3033"/>
                    <a:pt x="55124" y="1677"/>
                    <a:pt x="5597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4" name="Google Shape;444;p22"/>
          <p:cNvSpPr txBox="1">
            <a:spLocks noGrp="1"/>
          </p:cNvSpPr>
          <p:nvPr>
            <p:ph type="title"/>
          </p:nvPr>
        </p:nvSpPr>
        <p:spPr>
          <a:xfrm>
            <a:off x="5474475" y="1501200"/>
            <a:ext cx="2331000" cy="10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22"/>
          <p:cNvSpPr txBox="1">
            <a:spLocks noGrp="1"/>
          </p:cNvSpPr>
          <p:nvPr>
            <p:ph type="subTitle" idx="1"/>
          </p:nvPr>
        </p:nvSpPr>
        <p:spPr>
          <a:xfrm>
            <a:off x="5474586" y="2562000"/>
            <a:ext cx="23310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446" name="Google Shape;446;p22"/>
          <p:cNvPicPr preferRelativeResize="0"/>
          <p:nvPr/>
        </p:nvPicPr>
        <p:blipFill rotWithShape="1">
          <a:blip r:embed="rId2">
            <a:alphaModFix/>
          </a:blip>
          <a:srcRect l="4357" t="10487" r="15680" b="8964"/>
          <a:stretch/>
        </p:blipFill>
        <p:spPr>
          <a:xfrm>
            <a:off x="7987112" y="0"/>
            <a:ext cx="1156888" cy="1060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7" name="Google Shape;447;p22"/>
          <p:cNvGrpSpPr/>
          <p:nvPr/>
        </p:nvGrpSpPr>
        <p:grpSpPr>
          <a:xfrm rot="4639065">
            <a:off x="-624018" y="3930079"/>
            <a:ext cx="1718772" cy="1060288"/>
            <a:chOff x="3947276" y="4932108"/>
            <a:chExt cx="2541049" cy="1567541"/>
          </a:xfrm>
        </p:grpSpPr>
        <p:sp>
          <p:nvSpPr>
            <p:cNvPr id="448" name="Google Shape;448;p22"/>
            <p:cNvSpPr/>
            <p:nvPr/>
          </p:nvSpPr>
          <p:spPr>
            <a:xfrm rot="899902">
              <a:off x="4030322" y="5254164"/>
              <a:ext cx="2374957" cy="954432"/>
            </a:xfrm>
            <a:custGeom>
              <a:avLst/>
              <a:gdLst/>
              <a:ahLst/>
              <a:cxnLst/>
              <a:rect l="l" t="t" r="r" b="b"/>
              <a:pathLst>
                <a:path w="57441" h="23084" extrusionOk="0">
                  <a:moveTo>
                    <a:pt x="28720" y="1"/>
                  </a:moveTo>
                  <a:cubicBezTo>
                    <a:pt x="14673" y="1"/>
                    <a:pt x="2895" y="9904"/>
                    <a:pt x="1" y="23083"/>
                  </a:cubicBezTo>
                  <a:lnTo>
                    <a:pt x="199" y="23083"/>
                  </a:lnTo>
                  <a:cubicBezTo>
                    <a:pt x="3094" y="9996"/>
                    <a:pt x="14779" y="199"/>
                    <a:pt x="28720" y="199"/>
                  </a:cubicBezTo>
                  <a:cubicBezTo>
                    <a:pt x="42661" y="199"/>
                    <a:pt x="54362" y="9996"/>
                    <a:pt x="57257" y="23083"/>
                  </a:cubicBezTo>
                  <a:lnTo>
                    <a:pt x="57440" y="23083"/>
                  </a:lnTo>
                  <a:cubicBezTo>
                    <a:pt x="54545" y="9889"/>
                    <a:pt x="42753" y="1"/>
                    <a:pt x="287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9" name="Google Shape;449;p22"/>
            <p:cNvGrpSpPr/>
            <p:nvPr/>
          </p:nvGrpSpPr>
          <p:grpSpPr>
            <a:xfrm rot="900053">
              <a:off x="4075354" y="5015823"/>
              <a:ext cx="744947" cy="744947"/>
              <a:chOff x="49750" y="1914525"/>
              <a:chExt cx="910375" cy="910375"/>
            </a:xfrm>
          </p:grpSpPr>
          <p:sp>
            <p:nvSpPr>
              <p:cNvPr id="450" name="Google Shape;450;p22"/>
              <p:cNvSpPr/>
              <p:nvPr/>
            </p:nvSpPr>
            <p:spPr>
              <a:xfrm>
                <a:off x="206700" y="2071450"/>
                <a:ext cx="596125" cy="596125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23845" extrusionOk="0">
                    <a:moveTo>
                      <a:pt x="11930" y="1"/>
                    </a:moveTo>
                    <a:cubicBezTo>
                      <a:pt x="5348" y="1"/>
                      <a:pt x="0" y="5348"/>
                      <a:pt x="0" y="11930"/>
                    </a:cubicBezTo>
                    <a:cubicBezTo>
                      <a:pt x="0" y="18512"/>
                      <a:pt x="5348" y="23845"/>
                      <a:pt x="11930" y="23845"/>
                    </a:cubicBezTo>
                    <a:cubicBezTo>
                      <a:pt x="18512" y="23845"/>
                      <a:pt x="23844" y="18512"/>
                      <a:pt x="23844" y="11930"/>
                    </a:cubicBezTo>
                    <a:cubicBezTo>
                      <a:pt x="23844" y="5348"/>
                      <a:pt x="18512" y="1"/>
                      <a:pt x="119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2"/>
              <p:cNvSpPr/>
              <p:nvPr/>
            </p:nvSpPr>
            <p:spPr>
              <a:xfrm>
                <a:off x="49750" y="1914525"/>
                <a:ext cx="910375" cy="910375"/>
              </a:xfrm>
              <a:custGeom>
                <a:avLst/>
                <a:gdLst/>
                <a:ahLst/>
                <a:cxnLst/>
                <a:rect l="l" t="t" r="r" b="b"/>
                <a:pathLst>
                  <a:path w="36415" h="36415" fill="none" extrusionOk="0">
                    <a:moveTo>
                      <a:pt x="36415" y="18207"/>
                    </a:moveTo>
                    <a:cubicBezTo>
                      <a:pt x="36415" y="28263"/>
                      <a:pt x="28264" y="36414"/>
                      <a:pt x="18208" y="36414"/>
                    </a:cubicBezTo>
                    <a:cubicBezTo>
                      <a:pt x="8152" y="36414"/>
                      <a:pt x="1" y="28263"/>
                      <a:pt x="1" y="18207"/>
                    </a:cubicBezTo>
                    <a:cubicBezTo>
                      <a:pt x="1" y="8152"/>
                      <a:pt x="8152" y="0"/>
                      <a:pt x="18208" y="0"/>
                    </a:cubicBezTo>
                    <a:cubicBezTo>
                      <a:pt x="28264" y="0"/>
                      <a:pt x="36415" y="8152"/>
                      <a:pt x="36415" y="1820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miter lim="1523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2" name="Google Shape;452;p22"/>
          <p:cNvGrpSpPr/>
          <p:nvPr/>
        </p:nvGrpSpPr>
        <p:grpSpPr>
          <a:xfrm rot="6299960">
            <a:off x="8010021" y="170345"/>
            <a:ext cx="207936" cy="264639"/>
            <a:chOff x="3467806" y="-877553"/>
            <a:chExt cx="207942" cy="264647"/>
          </a:xfrm>
        </p:grpSpPr>
        <p:sp>
          <p:nvSpPr>
            <p:cNvPr id="453" name="Google Shape;453;p22"/>
            <p:cNvSpPr/>
            <p:nvPr/>
          </p:nvSpPr>
          <p:spPr>
            <a:xfrm>
              <a:off x="3467806" y="-722056"/>
              <a:ext cx="109150" cy="109150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2"/>
            <p:cNvSpPr/>
            <p:nvPr/>
          </p:nvSpPr>
          <p:spPr>
            <a:xfrm>
              <a:off x="3624303" y="-877553"/>
              <a:ext cx="51446" cy="51446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" name="Google Shape;455;p22"/>
          <p:cNvGrpSpPr/>
          <p:nvPr/>
        </p:nvGrpSpPr>
        <p:grpSpPr>
          <a:xfrm>
            <a:off x="2178381" y="4765222"/>
            <a:ext cx="207942" cy="264647"/>
            <a:chOff x="3467806" y="-877553"/>
            <a:chExt cx="207942" cy="264647"/>
          </a:xfrm>
        </p:grpSpPr>
        <p:sp>
          <p:nvSpPr>
            <p:cNvPr id="456" name="Google Shape;456;p22"/>
            <p:cNvSpPr/>
            <p:nvPr/>
          </p:nvSpPr>
          <p:spPr>
            <a:xfrm>
              <a:off x="3467806" y="-722056"/>
              <a:ext cx="109150" cy="109150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2"/>
            <p:cNvSpPr/>
            <p:nvPr/>
          </p:nvSpPr>
          <p:spPr>
            <a:xfrm>
              <a:off x="3624303" y="-877553"/>
              <a:ext cx="51446" cy="51446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22"/>
          <p:cNvGrpSpPr/>
          <p:nvPr/>
        </p:nvGrpSpPr>
        <p:grpSpPr>
          <a:xfrm rot="6765734">
            <a:off x="169765" y="627012"/>
            <a:ext cx="486741" cy="446624"/>
            <a:chOff x="608230" y="2788799"/>
            <a:chExt cx="486751" cy="446633"/>
          </a:xfrm>
        </p:grpSpPr>
        <p:sp>
          <p:nvSpPr>
            <p:cNvPr id="459" name="Google Shape;459;p22"/>
            <p:cNvSpPr/>
            <p:nvPr/>
          </p:nvSpPr>
          <p:spPr>
            <a:xfrm rot="-1425864">
              <a:off x="633577" y="3050764"/>
              <a:ext cx="159321" cy="159321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2"/>
            <p:cNvSpPr/>
            <p:nvPr/>
          </p:nvSpPr>
          <p:spPr>
            <a:xfrm rot="-1424170">
              <a:off x="1007960" y="2800735"/>
              <a:ext cx="75085" cy="75085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22"/>
          <p:cNvGrpSpPr/>
          <p:nvPr/>
        </p:nvGrpSpPr>
        <p:grpSpPr>
          <a:xfrm>
            <a:off x="25" y="0"/>
            <a:ext cx="7914740" cy="925667"/>
            <a:chOff x="15" y="0"/>
            <a:chExt cx="7914740" cy="1558625"/>
          </a:xfrm>
        </p:grpSpPr>
        <p:sp>
          <p:nvSpPr>
            <p:cNvPr id="462" name="Google Shape;462;p22"/>
            <p:cNvSpPr/>
            <p:nvPr/>
          </p:nvSpPr>
          <p:spPr>
            <a:xfrm rot="10800000">
              <a:off x="15" y="1"/>
              <a:ext cx="6826460" cy="1558624"/>
            </a:xfrm>
            <a:custGeom>
              <a:avLst/>
              <a:gdLst/>
              <a:ahLst/>
              <a:cxnLst/>
              <a:rect l="l" t="t" r="r" b="b"/>
              <a:pathLst>
                <a:path w="35257" h="25247" extrusionOk="0">
                  <a:moveTo>
                    <a:pt x="35256" y="1"/>
                  </a:moveTo>
                  <a:cubicBezTo>
                    <a:pt x="33931" y="2042"/>
                    <a:pt x="32880" y="4297"/>
                    <a:pt x="31066" y="5897"/>
                  </a:cubicBezTo>
                  <a:cubicBezTo>
                    <a:pt x="28598" y="8091"/>
                    <a:pt x="25124" y="8700"/>
                    <a:pt x="21834" y="9005"/>
                  </a:cubicBezTo>
                  <a:cubicBezTo>
                    <a:pt x="18543" y="9310"/>
                    <a:pt x="15130" y="9432"/>
                    <a:pt x="12174" y="10894"/>
                  </a:cubicBezTo>
                  <a:cubicBezTo>
                    <a:pt x="7146" y="13378"/>
                    <a:pt x="4754" y="19061"/>
                    <a:pt x="1372" y="23555"/>
                  </a:cubicBezTo>
                  <a:cubicBezTo>
                    <a:pt x="945" y="24150"/>
                    <a:pt x="488" y="24698"/>
                    <a:pt x="0" y="25247"/>
                  </a:cubicBezTo>
                  <a:lnTo>
                    <a:pt x="35256" y="25247"/>
                  </a:lnTo>
                  <a:lnTo>
                    <a:pt x="352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25" y="0"/>
              <a:ext cx="7914729" cy="1010217"/>
            </a:xfrm>
            <a:custGeom>
              <a:avLst/>
              <a:gdLst/>
              <a:ahLst/>
              <a:cxnLst/>
              <a:rect l="l" t="t" r="r" b="b"/>
              <a:pathLst>
                <a:path w="55978" h="20643" extrusionOk="0">
                  <a:moveTo>
                    <a:pt x="1" y="1"/>
                  </a:moveTo>
                  <a:lnTo>
                    <a:pt x="1" y="16197"/>
                  </a:lnTo>
                  <a:cubicBezTo>
                    <a:pt x="1189" y="17339"/>
                    <a:pt x="2560" y="18284"/>
                    <a:pt x="4023" y="18985"/>
                  </a:cubicBezTo>
                  <a:cubicBezTo>
                    <a:pt x="6458" y="20130"/>
                    <a:pt x="9135" y="20643"/>
                    <a:pt x="11825" y="20643"/>
                  </a:cubicBezTo>
                  <a:cubicBezTo>
                    <a:pt x="13395" y="20643"/>
                    <a:pt x="14969" y="20468"/>
                    <a:pt x="16501" y="20143"/>
                  </a:cubicBezTo>
                  <a:cubicBezTo>
                    <a:pt x="20645" y="19274"/>
                    <a:pt x="24531" y="17324"/>
                    <a:pt x="28096" y="15024"/>
                  </a:cubicBezTo>
                  <a:cubicBezTo>
                    <a:pt x="33063" y="11809"/>
                    <a:pt x="37664" y="7756"/>
                    <a:pt x="43332" y="6034"/>
                  </a:cubicBezTo>
                  <a:cubicBezTo>
                    <a:pt x="46120" y="5196"/>
                    <a:pt x="49061" y="4968"/>
                    <a:pt x="51712" y="3810"/>
                  </a:cubicBezTo>
                  <a:cubicBezTo>
                    <a:pt x="53464" y="3033"/>
                    <a:pt x="55124" y="1677"/>
                    <a:pt x="5597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767100" y="1901100"/>
            <a:ext cx="3490500" cy="13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1886400" y="1901100"/>
            <a:ext cx="1652100" cy="1341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0" name="Google Shape;20;p3"/>
          <p:cNvGrpSpPr/>
          <p:nvPr/>
        </p:nvGrpSpPr>
        <p:grpSpPr>
          <a:xfrm>
            <a:off x="-11" y="4604012"/>
            <a:ext cx="1866976" cy="750288"/>
            <a:chOff x="-11" y="4604012"/>
            <a:chExt cx="1866976" cy="750288"/>
          </a:xfrm>
        </p:grpSpPr>
        <p:sp>
          <p:nvSpPr>
            <p:cNvPr id="21" name="Google Shape;21;p3"/>
            <p:cNvSpPr/>
            <p:nvPr/>
          </p:nvSpPr>
          <p:spPr>
            <a:xfrm>
              <a:off x="-11" y="4604012"/>
              <a:ext cx="1866976" cy="750288"/>
            </a:xfrm>
            <a:custGeom>
              <a:avLst/>
              <a:gdLst/>
              <a:ahLst/>
              <a:cxnLst/>
              <a:rect l="l" t="t" r="r" b="b"/>
              <a:pathLst>
                <a:path w="57441" h="23084" extrusionOk="0">
                  <a:moveTo>
                    <a:pt x="28720" y="1"/>
                  </a:moveTo>
                  <a:cubicBezTo>
                    <a:pt x="14673" y="1"/>
                    <a:pt x="2895" y="9904"/>
                    <a:pt x="1" y="23083"/>
                  </a:cubicBezTo>
                  <a:lnTo>
                    <a:pt x="199" y="23083"/>
                  </a:lnTo>
                  <a:cubicBezTo>
                    <a:pt x="3094" y="9996"/>
                    <a:pt x="14779" y="199"/>
                    <a:pt x="28720" y="199"/>
                  </a:cubicBezTo>
                  <a:cubicBezTo>
                    <a:pt x="42661" y="199"/>
                    <a:pt x="54362" y="9996"/>
                    <a:pt x="57257" y="23083"/>
                  </a:cubicBezTo>
                  <a:lnTo>
                    <a:pt x="57440" y="23083"/>
                  </a:lnTo>
                  <a:cubicBezTo>
                    <a:pt x="54545" y="9889"/>
                    <a:pt x="42753" y="1"/>
                    <a:pt x="287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1380673" y="4710903"/>
              <a:ext cx="299255" cy="299255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3"/>
          <p:cNvGrpSpPr/>
          <p:nvPr/>
        </p:nvGrpSpPr>
        <p:grpSpPr>
          <a:xfrm>
            <a:off x="2091306" y="4776947"/>
            <a:ext cx="207942" cy="264647"/>
            <a:chOff x="3467806" y="-877553"/>
            <a:chExt cx="207942" cy="264647"/>
          </a:xfrm>
        </p:grpSpPr>
        <p:sp>
          <p:nvSpPr>
            <p:cNvPr id="24" name="Google Shape;24;p3"/>
            <p:cNvSpPr/>
            <p:nvPr/>
          </p:nvSpPr>
          <p:spPr>
            <a:xfrm>
              <a:off x="3467806" y="-722056"/>
              <a:ext cx="109150" cy="109150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624303" y="-877553"/>
              <a:ext cx="51446" cy="51446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3"/>
          <p:cNvGrpSpPr/>
          <p:nvPr/>
        </p:nvGrpSpPr>
        <p:grpSpPr>
          <a:xfrm rot="10800000">
            <a:off x="8528455" y="446161"/>
            <a:ext cx="486751" cy="446633"/>
            <a:chOff x="608230" y="2788799"/>
            <a:chExt cx="486751" cy="446633"/>
          </a:xfrm>
        </p:grpSpPr>
        <p:sp>
          <p:nvSpPr>
            <p:cNvPr id="27" name="Google Shape;27;p3"/>
            <p:cNvSpPr/>
            <p:nvPr/>
          </p:nvSpPr>
          <p:spPr>
            <a:xfrm rot="-1425864">
              <a:off x="633577" y="3050764"/>
              <a:ext cx="159321" cy="159321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-1424170">
              <a:off x="1007960" y="2800735"/>
              <a:ext cx="75085" cy="75085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3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3"/>
          <p:cNvSpPr txBox="1">
            <a:spLocks noGrp="1"/>
          </p:cNvSpPr>
          <p:nvPr>
            <p:ph type="title"/>
          </p:nvPr>
        </p:nvSpPr>
        <p:spPr>
          <a:xfrm>
            <a:off x="713225" y="2735600"/>
            <a:ext cx="2270700" cy="10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23"/>
          <p:cNvSpPr txBox="1">
            <a:spLocks noGrp="1"/>
          </p:cNvSpPr>
          <p:nvPr>
            <p:ph type="subTitle" idx="1"/>
          </p:nvPr>
        </p:nvSpPr>
        <p:spPr>
          <a:xfrm>
            <a:off x="713225" y="3798800"/>
            <a:ext cx="22707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467" name="Google Shape;467;p23"/>
          <p:cNvGrpSpPr/>
          <p:nvPr/>
        </p:nvGrpSpPr>
        <p:grpSpPr>
          <a:xfrm rot="-5400000" flipH="1">
            <a:off x="-173391" y="2991823"/>
            <a:ext cx="675950" cy="937988"/>
            <a:chOff x="417825" y="3072538"/>
            <a:chExt cx="675950" cy="937988"/>
          </a:xfrm>
        </p:grpSpPr>
        <p:sp>
          <p:nvSpPr>
            <p:cNvPr id="468" name="Google Shape;468;p23"/>
            <p:cNvSpPr/>
            <p:nvPr/>
          </p:nvSpPr>
          <p:spPr>
            <a:xfrm>
              <a:off x="417825" y="3420100"/>
              <a:ext cx="590800" cy="590425"/>
            </a:xfrm>
            <a:custGeom>
              <a:avLst/>
              <a:gdLst/>
              <a:ahLst/>
              <a:cxnLst/>
              <a:rect l="l" t="t" r="r" b="b"/>
              <a:pathLst>
                <a:path w="23632" h="23617" fill="none" extrusionOk="0">
                  <a:moveTo>
                    <a:pt x="23631" y="0"/>
                  </a:moveTo>
                  <a:lnTo>
                    <a:pt x="0" y="23616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502975" y="3072538"/>
              <a:ext cx="590800" cy="590425"/>
            </a:xfrm>
            <a:custGeom>
              <a:avLst/>
              <a:gdLst/>
              <a:ahLst/>
              <a:cxnLst/>
              <a:rect l="l" t="t" r="r" b="b"/>
              <a:pathLst>
                <a:path w="23632" h="23617" fill="none" extrusionOk="0">
                  <a:moveTo>
                    <a:pt x="23631" y="0"/>
                  </a:moveTo>
                  <a:lnTo>
                    <a:pt x="0" y="23616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0" name="Google Shape;470;p23"/>
          <p:cNvPicPr preferRelativeResize="0"/>
          <p:nvPr/>
        </p:nvPicPr>
        <p:blipFill rotWithShape="1">
          <a:blip r:embed="rId2">
            <a:alphaModFix/>
          </a:blip>
          <a:srcRect l="4357" t="10487" r="15680" b="8964"/>
          <a:stretch/>
        </p:blipFill>
        <p:spPr>
          <a:xfrm>
            <a:off x="7984507" y="0"/>
            <a:ext cx="1159492" cy="106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1" name="Google Shape;471;p23"/>
          <p:cNvGrpSpPr/>
          <p:nvPr/>
        </p:nvGrpSpPr>
        <p:grpSpPr>
          <a:xfrm>
            <a:off x="76955" y="820199"/>
            <a:ext cx="486751" cy="446633"/>
            <a:chOff x="608230" y="2788799"/>
            <a:chExt cx="486751" cy="446633"/>
          </a:xfrm>
        </p:grpSpPr>
        <p:sp>
          <p:nvSpPr>
            <p:cNvPr id="472" name="Google Shape;472;p23"/>
            <p:cNvSpPr/>
            <p:nvPr/>
          </p:nvSpPr>
          <p:spPr>
            <a:xfrm rot="-1425864">
              <a:off x="633577" y="3050764"/>
              <a:ext cx="159321" cy="159321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3"/>
            <p:cNvSpPr/>
            <p:nvPr/>
          </p:nvSpPr>
          <p:spPr>
            <a:xfrm rot="-1424170">
              <a:off x="1007960" y="2800735"/>
              <a:ext cx="75085" cy="75085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" name="Google Shape;474;p23"/>
          <p:cNvGrpSpPr/>
          <p:nvPr/>
        </p:nvGrpSpPr>
        <p:grpSpPr>
          <a:xfrm rot="10800000">
            <a:off x="93" y="-30"/>
            <a:ext cx="4040849" cy="1395000"/>
            <a:chOff x="3421232" y="2349029"/>
            <a:chExt cx="5722771" cy="2794471"/>
          </a:xfrm>
        </p:grpSpPr>
        <p:sp>
          <p:nvSpPr>
            <p:cNvPr id="475" name="Google Shape;475;p23"/>
            <p:cNvSpPr/>
            <p:nvPr/>
          </p:nvSpPr>
          <p:spPr>
            <a:xfrm>
              <a:off x="7794946" y="2349029"/>
              <a:ext cx="1349014" cy="2794467"/>
            </a:xfrm>
            <a:custGeom>
              <a:avLst/>
              <a:gdLst/>
              <a:ahLst/>
              <a:cxnLst/>
              <a:rect l="l" t="t" r="r" b="b"/>
              <a:pathLst>
                <a:path w="31935" h="20234" extrusionOk="0">
                  <a:moveTo>
                    <a:pt x="31920" y="0"/>
                  </a:moveTo>
                  <a:lnTo>
                    <a:pt x="31920" y="19"/>
                  </a:lnTo>
                  <a:lnTo>
                    <a:pt x="31920" y="19"/>
                  </a:lnTo>
                  <a:cubicBezTo>
                    <a:pt x="31925" y="13"/>
                    <a:pt x="31930" y="6"/>
                    <a:pt x="31935" y="0"/>
                  </a:cubicBezTo>
                  <a:close/>
                  <a:moveTo>
                    <a:pt x="31920" y="19"/>
                  </a:moveTo>
                  <a:cubicBezTo>
                    <a:pt x="31559" y="454"/>
                    <a:pt x="31182" y="874"/>
                    <a:pt x="30746" y="1265"/>
                  </a:cubicBezTo>
                  <a:cubicBezTo>
                    <a:pt x="28263" y="3459"/>
                    <a:pt x="24804" y="4068"/>
                    <a:pt x="21514" y="4373"/>
                  </a:cubicBezTo>
                  <a:cubicBezTo>
                    <a:pt x="18223" y="4678"/>
                    <a:pt x="14810" y="4784"/>
                    <a:pt x="11854" y="6247"/>
                  </a:cubicBezTo>
                  <a:cubicBezTo>
                    <a:pt x="6826" y="8746"/>
                    <a:pt x="4419" y="14429"/>
                    <a:pt x="1052" y="18923"/>
                  </a:cubicBezTo>
                  <a:cubicBezTo>
                    <a:pt x="716" y="19350"/>
                    <a:pt x="366" y="19792"/>
                    <a:pt x="0" y="20234"/>
                  </a:cubicBezTo>
                  <a:lnTo>
                    <a:pt x="31920" y="20234"/>
                  </a:lnTo>
                  <a:lnTo>
                    <a:pt x="31920" y="19"/>
                  </a:lnTo>
                  <a:close/>
                </a:path>
              </a:pathLst>
            </a:custGeom>
            <a:solidFill>
              <a:srgbClr val="628C07">
                <a:alpha val="24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5841350" y="3510600"/>
              <a:ext cx="3302638" cy="1632884"/>
            </a:xfrm>
            <a:custGeom>
              <a:avLst/>
              <a:gdLst/>
              <a:ahLst/>
              <a:cxnLst/>
              <a:rect l="l" t="t" r="r" b="b"/>
              <a:pathLst>
                <a:path w="31935" h="20234" extrusionOk="0">
                  <a:moveTo>
                    <a:pt x="31920" y="0"/>
                  </a:moveTo>
                  <a:lnTo>
                    <a:pt x="31920" y="19"/>
                  </a:lnTo>
                  <a:lnTo>
                    <a:pt x="31920" y="19"/>
                  </a:lnTo>
                  <a:cubicBezTo>
                    <a:pt x="31925" y="13"/>
                    <a:pt x="31930" y="6"/>
                    <a:pt x="31935" y="0"/>
                  </a:cubicBezTo>
                  <a:close/>
                  <a:moveTo>
                    <a:pt x="31920" y="19"/>
                  </a:moveTo>
                  <a:cubicBezTo>
                    <a:pt x="31559" y="454"/>
                    <a:pt x="31182" y="874"/>
                    <a:pt x="30746" y="1265"/>
                  </a:cubicBezTo>
                  <a:cubicBezTo>
                    <a:pt x="28263" y="3459"/>
                    <a:pt x="24804" y="4068"/>
                    <a:pt x="21514" y="4373"/>
                  </a:cubicBezTo>
                  <a:cubicBezTo>
                    <a:pt x="18223" y="4678"/>
                    <a:pt x="14810" y="4784"/>
                    <a:pt x="11854" y="6247"/>
                  </a:cubicBezTo>
                  <a:cubicBezTo>
                    <a:pt x="6826" y="8746"/>
                    <a:pt x="4419" y="14429"/>
                    <a:pt x="1052" y="18923"/>
                  </a:cubicBezTo>
                  <a:cubicBezTo>
                    <a:pt x="716" y="19350"/>
                    <a:pt x="366" y="19792"/>
                    <a:pt x="0" y="20234"/>
                  </a:cubicBezTo>
                  <a:lnTo>
                    <a:pt x="31920" y="20234"/>
                  </a:lnTo>
                  <a:lnTo>
                    <a:pt x="31920" y="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 rot="10800000">
              <a:off x="3421232" y="4145772"/>
              <a:ext cx="5722771" cy="997728"/>
            </a:xfrm>
            <a:custGeom>
              <a:avLst/>
              <a:gdLst/>
              <a:ahLst/>
              <a:cxnLst/>
              <a:rect l="l" t="t" r="r" b="b"/>
              <a:pathLst>
                <a:path w="55978" h="20643" extrusionOk="0">
                  <a:moveTo>
                    <a:pt x="1" y="1"/>
                  </a:moveTo>
                  <a:lnTo>
                    <a:pt x="1" y="16197"/>
                  </a:lnTo>
                  <a:cubicBezTo>
                    <a:pt x="1189" y="17339"/>
                    <a:pt x="2560" y="18284"/>
                    <a:pt x="4023" y="18985"/>
                  </a:cubicBezTo>
                  <a:cubicBezTo>
                    <a:pt x="6458" y="20130"/>
                    <a:pt x="9135" y="20643"/>
                    <a:pt x="11825" y="20643"/>
                  </a:cubicBezTo>
                  <a:cubicBezTo>
                    <a:pt x="13395" y="20643"/>
                    <a:pt x="14969" y="20468"/>
                    <a:pt x="16501" y="20143"/>
                  </a:cubicBezTo>
                  <a:cubicBezTo>
                    <a:pt x="20645" y="19274"/>
                    <a:pt x="24531" y="17324"/>
                    <a:pt x="28096" y="15024"/>
                  </a:cubicBezTo>
                  <a:cubicBezTo>
                    <a:pt x="33063" y="11809"/>
                    <a:pt x="37664" y="7756"/>
                    <a:pt x="43332" y="6034"/>
                  </a:cubicBezTo>
                  <a:cubicBezTo>
                    <a:pt x="46120" y="5196"/>
                    <a:pt x="49061" y="4968"/>
                    <a:pt x="51712" y="3810"/>
                  </a:cubicBezTo>
                  <a:cubicBezTo>
                    <a:pt x="53464" y="3033"/>
                    <a:pt x="55124" y="1677"/>
                    <a:pt x="5597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23"/>
          <p:cNvGrpSpPr/>
          <p:nvPr/>
        </p:nvGrpSpPr>
        <p:grpSpPr>
          <a:xfrm>
            <a:off x="4993423" y="4116500"/>
            <a:ext cx="4150649" cy="1063225"/>
            <a:chOff x="4993423" y="4116500"/>
            <a:chExt cx="4150649" cy="1063225"/>
          </a:xfrm>
        </p:grpSpPr>
        <p:sp>
          <p:nvSpPr>
            <p:cNvPr id="479" name="Google Shape;479;p23"/>
            <p:cNvSpPr/>
            <p:nvPr/>
          </p:nvSpPr>
          <p:spPr>
            <a:xfrm>
              <a:off x="6833175" y="4116500"/>
              <a:ext cx="2310896" cy="1063196"/>
            </a:xfrm>
            <a:custGeom>
              <a:avLst/>
              <a:gdLst/>
              <a:ahLst/>
              <a:cxnLst/>
              <a:rect l="l" t="t" r="r" b="b"/>
              <a:pathLst>
                <a:path w="31935" h="20234" extrusionOk="0">
                  <a:moveTo>
                    <a:pt x="31920" y="0"/>
                  </a:moveTo>
                  <a:lnTo>
                    <a:pt x="31920" y="19"/>
                  </a:lnTo>
                  <a:lnTo>
                    <a:pt x="31920" y="19"/>
                  </a:lnTo>
                  <a:cubicBezTo>
                    <a:pt x="31925" y="13"/>
                    <a:pt x="31930" y="6"/>
                    <a:pt x="31935" y="0"/>
                  </a:cubicBezTo>
                  <a:close/>
                  <a:moveTo>
                    <a:pt x="31920" y="19"/>
                  </a:moveTo>
                  <a:cubicBezTo>
                    <a:pt x="31559" y="454"/>
                    <a:pt x="31182" y="874"/>
                    <a:pt x="30746" y="1265"/>
                  </a:cubicBezTo>
                  <a:cubicBezTo>
                    <a:pt x="28263" y="3459"/>
                    <a:pt x="24804" y="4068"/>
                    <a:pt x="21514" y="4373"/>
                  </a:cubicBezTo>
                  <a:cubicBezTo>
                    <a:pt x="18223" y="4678"/>
                    <a:pt x="14810" y="4784"/>
                    <a:pt x="11854" y="6247"/>
                  </a:cubicBezTo>
                  <a:cubicBezTo>
                    <a:pt x="6826" y="8746"/>
                    <a:pt x="4419" y="14429"/>
                    <a:pt x="1052" y="18923"/>
                  </a:cubicBezTo>
                  <a:cubicBezTo>
                    <a:pt x="716" y="19350"/>
                    <a:pt x="366" y="19792"/>
                    <a:pt x="0" y="20234"/>
                  </a:cubicBezTo>
                  <a:lnTo>
                    <a:pt x="31920" y="20234"/>
                  </a:lnTo>
                  <a:lnTo>
                    <a:pt x="31920" y="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3"/>
            <p:cNvSpPr/>
            <p:nvPr/>
          </p:nvSpPr>
          <p:spPr>
            <a:xfrm rot="10800000">
              <a:off x="4993423" y="4469606"/>
              <a:ext cx="4150629" cy="710119"/>
            </a:xfrm>
            <a:custGeom>
              <a:avLst/>
              <a:gdLst/>
              <a:ahLst/>
              <a:cxnLst/>
              <a:rect l="l" t="t" r="r" b="b"/>
              <a:pathLst>
                <a:path w="55978" h="20643" extrusionOk="0">
                  <a:moveTo>
                    <a:pt x="1" y="1"/>
                  </a:moveTo>
                  <a:lnTo>
                    <a:pt x="1" y="16197"/>
                  </a:lnTo>
                  <a:cubicBezTo>
                    <a:pt x="1189" y="17339"/>
                    <a:pt x="2560" y="18284"/>
                    <a:pt x="4023" y="18985"/>
                  </a:cubicBezTo>
                  <a:cubicBezTo>
                    <a:pt x="6458" y="20130"/>
                    <a:pt x="9135" y="20643"/>
                    <a:pt x="11825" y="20643"/>
                  </a:cubicBezTo>
                  <a:cubicBezTo>
                    <a:pt x="13395" y="20643"/>
                    <a:pt x="14969" y="20468"/>
                    <a:pt x="16501" y="20143"/>
                  </a:cubicBezTo>
                  <a:cubicBezTo>
                    <a:pt x="20645" y="19274"/>
                    <a:pt x="24531" y="17324"/>
                    <a:pt x="28096" y="15024"/>
                  </a:cubicBezTo>
                  <a:cubicBezTo>
                    <a:pt x="33063" y="11809"/>
                    <a:pt x="37664" y="7756"/>
                    <a:pt x="43332" y="6034"/>
                  </a:cubicBezTo>
                  <a:cubicBezTo>
                    <a:pt x="46120" y="5196"/>
                    <a:pt x="49061" y="4968"/>
                    <a:pt x="51712" y="3810"/>
                  </a:cubicBezTo>
                  <a:cubicBezTo>
                    <a:pt x="53464" y="3033"/>
                    <a:pt x="55124" y="1677"/>
                    <a:pt x="5597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" name="Google Shape;481;p23"/>
          <p:cNvGrpSpPr/>
          <p:nvPr/>
        </p:nvGrpSpPr>
        <p:grpSpPr>
          <a:xfrm rot="10800000">
            <a:off x="4288697" y="-465160"/>
            <a:ext cx="1373183" cy="847099"/>
            <a:chOff x="3947276" y="4932108"/>
            <a:chExt cx="2541049" cy="1567541"/>
          </a:xfrm>
        </p:grpSpPr>
        <p:sp>
          <p:nvSpPr>
            <p:cNvPr id="482" name="Google Shape;482;p23"/>
            <p:cNvSpPr/>
            <p:nvPr/>
          </p:nvSpPr>
          <p:spPr>
            <a:xfrm rot="899902">
              <a:off x="4030322" y="5254164"/>
              <a:ext cx="2374957" cy="954432"/>
            </a:xfrm>
            <a:custGeom>
              <a:avLst/>
              <a:gdLst/>
              <a:ahLst/>
              <a:cxnLst/>
              <a:rect l="l" t="t" r="r" b="b"/>
              <a:pathLst>
                <a:path w="57441" h="23084" extrusionOk="0">
                  <a:moveTo>
                    <a:pt x="28720" y="1"/>
                  </a:moveTo>
                  <a:cubicBezTo>
                    <a:pt x="14673" y="1"/>
                    <a:pt x="2895" y="9904"/>
                    <a:pt x="1" y="23083"/>
                  </a:cubicBezTo>
                  <a:lnTo>
                    <a:pt x="199" y="23083"/>
                  </a:lnTo>
                  <a:cubicBezTo>
                    <a:pt x="3094" y="9996"/>
                    <a:pt x="14779" y="199"/>
                    <a:pt x="28720" y="199"/>
                  </a:cubicBezTo>
                  <a:cubicBezTo>
                    <a:pt x="42661" y="199"/>
                    <a:pt x="54362" y="9996"/>
                    <a:pt x="57257" y="23083"/>
                  </a:cubicBezTo>
                  <a:lnTo>
                    <a:pt x="57440" y="23083"/>
                  </a:lnTo>
                  <a:cubicBezTo>
                    <a:pt x="54545" y="9889"/>
                    <a:pt x="42753" y="1"/>
                    <a:pt x="287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3" name="Google Shape;483;p23"/>
            <p:cNvGrpSpPr/>
            <p:nvPr/>
          </p:nvGrpSpPr>
          <p:grpSpPr>
            <a:xfrm rot="900053">
              <a:off x="4075354" y="5015823"/>
              <a:ext cx="744947" cy="744947"/>
              <a:chOff x="49750" y="1914525"/>
              <a:chExt cx="910375" cy="910375"/>
            </a:xfrm>
          </p:grpSpPr>
          <p:sp>
            <p:nvSpPr>
              <p:cNvPr id="484" name="Google Shape;484;p23"/>
              <p:cNvSpPr/>
              <p:nvPr/>
            </p:nvSpPr>
            <p:spPr>
              <a:xfrm>
                <a:off x="206700" y="2071450"/>
                <a:ext cx="596125" cy="596125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23845" extrusionOk="0">
                    <a:moveTo>
                      <a:pt x="11930" y="1"/>
                    </a:moveTo>
                    <a:cubicBezTo>
                      <a:pt x="5348" y="1"/>
                      <a:pt x="0" y="5348"/>
                      <a:pt x="0" y="11930"/>
                    </a:cubicBezTo>
                    <a:cubicBezTo>
                      <a:pt x="0" y="18512"/>
                      <a:pt x="5348" y="23845"/>
                      <a:pt x="11930" y="23845"/>
                    </a:cubicBezTo>
                    <a:cubicBezTo>
                      <a:pt x="18512" y="23845"/>
                      <a:pt x="23844" y="18512"/>
                      <a:pt x="23844" y="11930"/>
                    </a:cubicBezTo>
                    <a:cubicBezTo>
                      <a:pt x="23844" y="5348"/>
                      <a:pt x="18512" y="1"/>
                      <a:pt x="119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49750" y="1914525"/>
                <a:ext cx="910375" cy="910375"/>
              </a:xfrm>
              <a:custGeom>
                <a:avLst/>
                <a:gdLst/>
                <a:ahLst/>
                <a:cxnLst/>
                <a:rect l="l" t="t" r="r" b="b"/>
                <a:pathLst>
                  <a:path w="36415" h="36415" fill="none" extrusionOk="0">
                    <a:moveTo>
                      <a:pt x="36415" y="18207"/>
                    </a:moveTo>
                    <a:cubicBezTo>
                      <a:pt x="36415" y="28263"/>
                      <a:pt x="28264" y="36414"/>
                      <a:pt x="18208" y="36414"/>
                    </a:cubicBezTo>
                    <a:cubicBezTo>
                      <a:pt x="8152" y="36414"/>
                      <a:pt x="1" y="28263"/>
                      <a:pt x="1" y="18207"/>
                    </a:cubicBezTo>
                    <a:cubicBezTo>
                      <a:pt x="1" y="8152"/>
                      <a:pt x="8152" y="0"/>
                      <a:pt x="18208" y="0"/>
                    </a:cubicBezTo>
                    <a:cubicBezTo>
                      <a:pt x="28264" y="0"/>
                      <a:pt x="36415" y="8152"/>
                      <a:pt x="36415" y="1820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miter lim="1523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4"/>
          <p:cNvSpPr txBox="1">
            <a:spLocks noGrp="1"/>
          </p:cNvSpPr>
          <p:nvPr>
            <p:ph type="body" idx="1"/>
          </p:nvPr>
        </p:nvSpPr>
        <p:spPr>
          <a:xfrm>
            <a:off x="720000" y="1004075"/>
            <a:ext cx="7704000" cy="9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489" name="Google Shape;489;p24"/>
          <p:cNvGrpSpPr/>
          <p:nvPr/>
        </p:nvGrpSpPr>
        <p:grpSpPr>
          <a:xfrm rot="10800000">
            <a:off x="-256" y="4387329"/>
            <a:ext cx="3511849" cy="813896"/>
            <a:chOff x="5638093" y="-29160"/>
            <a:chExt cx="3505539" cy="1799460"/>
          </a:xfrm>
        </p:grpSpPr>
        <p:sp>
          <p:nvSpPr>
            <p:cNvPr id="490" name="Google Shape;490;p24"/>
            <p:cNvSpPr/>
            <p:nvPr/>
          </p:nvSpPr>
          <p:spPr>
            <a:xfrm rot="10800000" flipH="1">
              <a:off x="7380500" y="-29160"/>
              <a:ext cx="1763131" cy="1799460"/>
            </a:xfrm>
            <a:custGeom>
              <a:avLst/>
              <a:gdLst/>
              <a:ahLst/>
              <a:cxnLst/>
              <a:rect l="l" t="t" r="r" b="b"/>
              <a:pathLst>
                <a:path w="31935" h="20234" extrusionOk="0">
                  <a:moveTo>
                    <a:pt x="31920" y="0"/>
                  </a:moveTo>
                  <a:lnTo>
                    <a:pt x="31920" y="19"/>
                  </a:lnTo>
                  <a:lnTo>
                    <a:pt x="31920" y="19"/>
                  </a:lnTo>
                  <a:cubicBezTo>
                    <a:pt x="31925" y="13"/>
                    <a:pt x="31930" y="6"/>
                    <a:pt x="31935" y="0"/>
                  </a:cubicBezTo>
                  <a:close/>
                  <a:moveTo>
                    <a:pt x="31920" y="19"/>
                  </a:moveTo>
                  <a:cubicBezTo>
                    <a:pt x="31559" y="454"/>
                    <a:pt x="31182" y="874"/>
                    <a:pt x="30746" y="1265"/>
                  </a:cubicBezTo>
                  <a:cubicBezTo>
                    <a:pt x="28263" y="3459"/>
                    <a:pt x="24804" y="4068"/>
                    <a:pt x="21514" y="4373"/>
                  </a:cubicBezTo>
                  <a:cubicBezTo>
                    <a:pt x="18223" y="4678"/>
                    <a:pt x="14810" y="4784"/>
                    <a:pt x="11854" y="6247"/>
                  </a:cubicBezTo>
                  <a:cubicBezTo>
                    <a:pt x="6826" y="8746"/>
                    <a:pt x="4419" y="14429"/>
                    <a:pt x="1052" y="18923"/>
                  </a:cubicBezTo>
                  <a:cubicBezTo>
                    <a:pt x="716" y="19350"/>
                    <a:pt x="366" y="19792"/>
                    <a:pt x="0" y="20234"/>
                  </a:cubicBezTo>
                  <a:lnTo>
                    <a:pt x="31920" y="20234"/>
                  </a:lnTo>
                  <a:lnTo>
                    <a:pt x="31920" y="19"/>
                  </a:lnTo>
                  <a:close/>
                </a:path>
              </a:pathLst>
            </a:custGeom>
            <a:solidFill>
              <a:srgbClr val="628C07">
                <a:alpha val="24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4"/>
            <p:cNvSpPr/>
            <p:nvPr/>
          </p:nvSpPr>
          <p:spPr>
            <a:xfrm rot="10800000" flipH="1">
              <a:off x="7677725" y="-4722"/>
              <a:ext cx="1465817" cy="1149645"/>
            </a:xfrm>
            <a:custGeom>
              <a:avLst/>
              <a:gdLst/>
              <a:ahLst/>
              <a:cxnLst/>
              <a:rect l="l" t="t" r="r" b="b"/>
              <a:pathLst>
                <a:path w="31935" h="20234" extrusionOk="0">
                  <a:moveTo>
                    <a:pt x="31920" y="0"/>
                  </a:moveTo>
                  <a:lnTo>
                    <a:pt x="31920" y="19"/>
                  </a:lnTo>
                  <a:lnTo>
                    <a:pt x="31920" y="19"/>
                  </a:lnTo>
                  <a:cubicBezTo>
                    <a:pt x="31925" y="13"/>
                    <a:pt x="31930" y="6"/>
                    <a:pt x="31935" y="0"/>
                  </a:cubicBezTo>
                  <a:close/>
                  <a:moveTo>
                    <a:pt x="31920" y="19"/>
                  </a:moveTo>
                  <a:cubicBezTo>
                    <a:pt x="31559" y="454"/>
                    <a:pt x="31182" y="874"/>
                    <a:pt x="30746" y="1265"/>
                  </a:cubicBezTo>
                  <a:cubicBezTo>
                    <a:pt x="28263" y="3459"/>
                    <a:pt x="24804" y="4068"/>
                    <a:pt x="21514" y="4373"/>
                  </a:cubicBezTo>
                  <a:cubicBezTo>
                    <a:pt x="18223" y="4678"/>
                    <a:pt x="14810" y="4784"/>
                    <a:pt x="11854" y="6247"/>
                  </a:cubicBezTo>
                  <a:cubicBezTo>
                    <a:pt x="6826" y="8746"/>
                    <a:pt x="4419" y="14429"/>
                    <a:pt x="1052" y="18923"/>
                  </a:cubicBezTo>
                  <a:cubicBezTo>
                    <a:pt x="716" y="19350"/>
                    <a:pt x="366" y="19792"/>
                    <a:pt x="0" y="20234"/>
                  </a:cubicBezTo>
                  <a:lnTo>
                    <a:pt x="31920" y="20234"/>
                  </a:lnTo>
                  <a:lnTo>
                    <a:pt x="31920" y="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4"/>
            <p:cNvSpPr/>
            <p:nvPr/>
          </p:nvSpPr>
          <p:spPr>
            <a:xfrm flipH="1">
              <a:off x="5638093" y="-4725"/>
              <a:ext cx="3505482" cy="861020"/>
            </a:xfrm>
            <a:custGeom>
              <a:avLst/>
              <a:gdLst/>
              <a:ahLst/>
              <a:cxnLst/>
              <a:rect l="l" t="t" r="r" b="b"/>
              <a:pathLst>
                <a:path w="55978" h="20643" extrusionOk="0">
                  <a:moveTo>
                    <a:pt x="1" y="1"/>
                  </a:moveTo>
                  <a:lnTo>
                    <a:pt x="1" y="16197"/>
                  </a:lnTo>
                  <a:cubicBezTo>
                    <a:pt x="1189" y="17339"/>
                    <a:pt x="2560" y="18284"/>
                    <a:pt x="4023" y="18985"/>
                  </a:cubicBezTo>
                  <a:cubicBezTo>
                    <a:pt x="6458" y="20130"/>
                    <a:pt x="9135" y="20643"/>
                    <a:pt x="11825" y="20643"/>
                  </a:cubicBezTo>
                  <a:cubicBezTo>
                    <a:pt x="13395" y="20643"/>
                    <a:pt x="14969" y="20468"/>
                    <a:pt x="16501" y="20143"/>
                  </a:cubicBezTo>
                  <a:cubicBezTo>
                    <a:pt x="20645" y="19274"/>
                    <a:pt x="24531" y="17324"/>
                    <a:pt x="28096" y="15024"/>
                  </a:cubicBezTo>
                  <a:cubicBezTo>
                    <a:pt x="33063" y="11809"/>
                    <a:pt x="37664" y="7756"/>
                    <a:pt x="43332" y="6034"/>
                  </a:cubicBezTo>
                  <a:cubicBezTo>
                    <a:pt x="46120" y="5196"/>
                    <a:pt x="49061" y="4968"/>
                    <a:pt x="51712" y="3810"/>
                  </a:cubicBezTo>
                  <a:cubicBezTo>
                    <a:pt x="53464" y="3033"/>
                    <a:pt x="55124" y="1677"/>
                    <a:pt x="5597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24"/>
          <p:cNvGrpSpPr/>
          <p:nvPr/>
        </p:nvGrpSpPr>
        <p:grpSpPr>
          <a:xfrm>
            <a:off x="3973564" y="-173927"/>
            <a:ext cx="5505120" cy="1107216"/>
            <a:chOff x="3767662" y="-164299"/>
            <a:chExt cx="5619763" cy="2281039"/>
          </a:xfrm>
        </p:grpSpPr>
        <p:sp>
          <p:nvSpPr>
            <p:cNvPr id="494" name="Google Shape;494;p24"/>
            <p:cNvSpPr/>
            <p:nvPr/>
          </p:nvSpPr>
          <p:spPr>
            <a:xfrm flipH="1">
              <a:off x="3941208" y="-68075"/>
              <a:ext cx="5446217" cy="2184815"/>
            </a:xfrm>
            <a:custGeom>
              <a:avLst/>
              <a:gdLst/>
              <a:ahLst/>
              <a:cxnLst/>
              <a:rect l="l" t="t" r="r" b="b"/>
              <a:pathLst>
                <a:path w="42936" h="21864" extrusionOk="0">
                  <a:moveTo>
                    <a:pt x="1" y="0"/>
                  </a:moveTo>
                  <a:lnTo>
                    <a:pt x="1" y="21864"/>
                  </a:lnTo>
                  <a:cubicBezTo>
                    <a:pt x="854" y="21407"/>
                    <a:pt x="1662" y="20813"/>
                    <a:pt x="2332" y="20142"/>
                  </a:cubicBezTo>
                  <a:cubicBezTo>
                    <a:pt x="4236" y="18299"/>
                    <a:pt x="5714" y="15968"/>
                    <a:pt x="7954" y="14596"/>
                  </a:cubicBezTo>
                  <a:cubicBezTo>
                    <a:pt x="9901" y="13428"/>
                    <a:pt x="12187" y="13089"/>
                    <a:pt x="14488" y="13089"/>
                  </a:cubicBezTo>
                  <a:cubicBezTo>
                    <a:pt x="15428" y="13089"/>
                    <a:pt x="16370" y="13146"/>
                    <a:pt x="17294" y="13225"/>
                  </a:cubicBezTo>
                  <a:cubicBezTo>
                    <a:pt x="19092" y="13380"/>
                    <a:pt x="20925" y="13603"/>
                    <a:pt x="22731" y="13603"/>
                  </a:cubicBezTo>
                  <a:cubicBezTo>
                    <a:pt x="24123" y="13603"/>
                    <a:pt x="25499" y="13471"/>
                    <a:pt x="26831" y="13073"/>
                  </a:cubicBezTo>
                  <a:cubicBezTo>
                    <a:pt x="32042" y="11549"/>
                    <a:pt x="35318" y="6552"/>
                    <a:pt x="39310" y="2850"/>
                  </a:cubicBezTo>
                  <a:cubicBezTo>
                    <a:pt x="40452" y="1798"/>
                    <a:pt x="41671" y="838"/>
                    <a:pt x="42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4"/>
            <p:cNvSpPr/>
            <p:nvPr/>
          </p:nvSpPr>
          <p:spPr>
            <a:xfrm flipH="1">
              <a:off x="3767662" y="-164299"/>
              <a:ext cx="5376339" cy="1857620"/>
            </a:xfrm>
            <a:custGeom>
              <a:avLst/>
              <a:gdLst/>
              <a:ahLst/>
              <a:cxnLst/>
              <a:rect l="l" t="t" r="r" b="b"/>
              <a:pathLst>
                <a:path w="42936" h="21864" extrusionOk="0">
                  <a:moveTo>
                    <a:pt x="1" y="0"/>
                  </a:moveTo>
                  <a:lnTo>
                    <a:pt x="1" y="21864"/>
                  </a:lnTo>
                  <a:cubicBezTo>
                    <a:pt x="854" y="21407"/>
                    <a:pt x="1662" y="20813"/>
                    <a:pt x="2332" y="20142"/>
                  </a:cubicBezTo>
                  <a:cubicBezTo>
                    <a:pt x="4236" y="18299"/>
                    <a:pt x="5714" y="15968"/>
                    <a:pt x="7954" y="14596"/>
                  </a:cubicBezTo>
                  <a:cubicBezTo>
                    <a:pt x="9901" y="13428"/>
                    <a:pt x="12187" y="13089"/>
                    <a:pt x="14488" y="13089"/>
                  </a:cubicBezTo>
                  <a:cubicBezTo>
                    <a:pt x="15428" y="13089"/>
                    <a:pt x="16370" y="13146"/>
                    <a:pt x="17294" y="13225"/>
                  </a:cubicBezTo>
                  <a:cubicBezTo>
                    <a:pt x="19092" y="13380"/>
                    <a:pt x="20925" y="13603"/>
                    <a:pt x="22731" y="13603"/>
                  </a:cubicBezTo>
                  <a:cubicBezTo>
                    <a:pt x="24123" y="13603"/>
                    <a:pt x="25499" y="13471"/>
                    <a:pt x="26831" y="13073"/>
                  </a:cubicBezTo>
                  <a:cubicBezTo>
                    <a:pt x="32042" y="11549"/>
                    <a:pt x="35318" y="6552"/>
                    <a:pt x="39310" y="2850"/>
                  </a:cubicBezTo>
                  <a:cubicBezTo>
                    <a:pt x="40452" y="1798"/>
                    <a:pt x="41671" y="838"/>
                    <a:pt x="42936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24"/>
          <p:cNvGrpSpPr/>
          <p:nvPr/>
        </p:nvGrpSpPr>
        <p:grpSpPr>
          <a:xfrm>
            <a:off x="8657255" y="1017724"/>
            <a:ext cx="486751" cy="446633"/>
            <a:chOff x="608230" y="2788799"/>
            <a:chExt cx="486751" cy="446633"/>
          </a:xfrm>
        </p:grpSpPr>
        <p:sp>
          <p:nvSpPr>
            <p:cNvPr id="497" name="Google Shape;497;p24"/>
            <p:cNvSpPr/>
            <p:nvPr/>
          </p:nvSpPr>
          <p:spPr>
            <a:xfrm rot="-1425864">
              <a:off x="633577" y="3050764"/>
              <a:ext cx="159321" cy="159321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4"/>
            <p:cNvSpPr/>
            <p:nvPr/>
          </p:nvSpPr>
          <p:spPr>
            <a:xfrm rot="-1424170">
              <a:off x="1007960" y="2800735"/>
              <a:ext cx="75085" cy="75085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9" name="Google Shape;499;p24"/>
          <p:cNvSpPr/>
          <p:nvPr/>
        </p:nvSpPr>
        <p:spPr>
          <a:xfrm rot="-9049933">
            <a:off x="1889116" y="-1664713"/>
            <a:ext cx="4593619" cy="2617275"/>
          </a:xfrm>
          <a:custGeom>
            <a:avLst/>
            <a:gdLst/>
            <a:ahLst/>
            <a:cxnLst/>
            <a:rect l="l" t="t" r="r" b="b"/>
            <a:pathLst>
              <a:path w="86298" h="57699" extrusionOk="0">
                <a:moveTo>
                  <a:pt x="86282" y="0"/>
                </a:moveTo>
                <a:cubicBezTo>
                  <a:pt x="85398" y="610"/>
                  <a:pt x="84530" y="1234"/>
                  <a:pt x="83692" y="1905"/>
                </a:cubicBezTo>
                <a:cubicBezTo>
                  <a:pt x="80066" y="4693"/>
                  <a:pt x="76622" y="7755"/>
                  <a:pt x="72509" y="9858"/>
                </a:cubicBezTo>
                <a:cubicBezTo>
                  <a:pt x="63809" y="14292"/>
                  <a:pt x="53784" y="14657"/>
                  <a:pt x="44383" y="16516"/>
                </a:cubicBezTo>
                <a:cubicBezTo>
                  <a:pt x="39736" y="17430"/>
                  <a:pt x="35120" y="18725"/>
                  <a:pt x="30930" y="20980"/>
                </a:cubicBezTo>
                <a:cubicBezTo>
                  <a:pt x="26664" y="23265"/>
                  <a:pt x="22962" y="26465"/>
                  <a:pt x="19701" y="30030"/>
                </a:cubicBezTo>
                <a:cubicBezTo>
                  <a:pt x="12677" y="37740"/>
                  <a:pt x="7847" y="47064"/>
                  <a:pt x="1723" y="55444"/>
                </a:cubicBezTo>
                <a:cubicBezTo>
                  <a:pt x="1174" y="56206"/>
                  <a:pt x="595" y="56952"/>
                  <a:pt x="1" y="57699"/>
                </a:cubicBezTo>
                <a:lnTo>
                  <a:pt x="610" y="57699"/>
                </a:lnTo>
                <a:cubicBezTo>
                  <a:pt x="6522" y="50096"/>
                  <a:pt x="11017" y="41488"/>
                  <a:pt x="16989" y="33946"/>
                </a:cubicBezTo>
                <a:cubicBezTo>
                  <a:pt x="20082" y="30061"/>
                  <a:pt x="23571" y="26419"/>
                  <a:pt x="27639" y="23570"/>
                </a:cubicBezTo>
                <a:cubicBezTo>
                  <a:pt x="31661" y="20767"/>
                  <a:pt x="36171" y="18954"/>
                  <a:pt x="40894" y="17781"/>
                </a:cubicBezTo>
                <a:cubicBezTo>
                  <a:pt x="50280" y="15434"/>
                  <a:pt x="60183" y="15297"/>
                  <a:pt x="69294" y="11793"/>
                </a:cubicBezTo>
                <a:cubicBezTo>
                  <a:pt x="71442" y="10955"/>
                  <a:pt x="73514" y="9949"/>
                  <a:pt x="75480" y="8700"/>
                </a:cubicBezTo>
                <a:cubicBezTo>
                  <a:pt x="77369" y="7496"/>
                  <a:pt x="79121" y="6125"/>
                  <a:pt x="80873" y="4739"/>
                </a:cubicBezTo>
                <a:cubicBezTo>
                  <a:pt x="82641" y="3322"/>
                  <a:pt x="84408" y="1859"/>
                  <a:pt x="86297" y="549"/>
                </a:cubicBezTo>
                <a:lnTo>
                  <a:pt x="8629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0" name="Google Shape;500;p24"/>
          <p:cNvGrpSpPr/>
          <p:nvPr/>
        </p:nvGrpSpPr>
        <p:grpSpPr>
          <a:xfrm rot="-5400000">
            <a:off x="8405909" y="2698737"/>
            <a:ext cx="1700470" cy="1048998"/>
            <a:chOff x="3947276" y="4932108"/>
            <a:chExt cx="2541049" cy="1567541"/>
          </a:xfrm>
        </p:grpSpPr>
        <p:sp>
          <p:nvSpPr>
            <p:cNvPr id="501" name="Google Shape;501;p24"/>
            <p:cNvSpPr/>
            <p:nvPr/>
          </p:nvSpPr>
          <p:spPr>
            <a:xfrm rot="899902">
              <a:off x="4030322" y="5254164"/>
              <a:ext cx="2374957" cy="954432"/>
            </a:xfrm>
            <a:custGeom>
              <a:avLst/>
              <a:gdLst/>
              <a:ahLst/>
              <a:cxnLst/>
              <a:rect l="l" t="t" r="r" b="b"/>
              <a:pathLst>
                <a:path w="57441" h="23084" extrusionOk="0">
                  <a:moveTo>
                    <a:pt x="28720" y="1"/>
                  </a:moveTo>
                  <a:cubicBezTo>
                    <a:pt x="14673" y="1"/>
                    <a:pt x="2895" y="9904"/>
                    <a:pt x="1" y="23083"/>
                  </a:cubicBezTo>
                  <a:lnTo>
                    <a:pt x="199" y="23083"/>
                  </a:lnTo>
                  <a:cubicBezTo>
                    <a:pt x="3094" y="9996"/>
                    <a:pt x="14779" y="199"/>
                    <a:pt x="28720" y="199"/>
                  </a:cubicBezTo>
                  <a:cubicBezTo>
                    <a:pt x="42661" y="199"/>
                    <a:pt x="54362" y="9996"/>
                    <a:pt x="57257" y="23083"/>
                  </a:cubicBezTo>
                  <a:lnTo>
                    <a:pt x="57440" y="23083"/>
                  </a:lnTo>
                  <a:cubicBezTo>
                    <a:pt x="54545" y="9889"/>
                    <a:pt x="42753" y="1"/>
                    <a:pt x="287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2" name="Google Shape;502;p24"/>
            <p:cNvGrpSpPr/>
            <p:nvPr/>
          </p:nvGrpSpPr>
          <p:grpSpPr>
            <a:xfrm rot="900053">
              <a:off x="4075354" y="5015823"/>
              <a:ext cx="744947" cy="744947"/>
              <a:chOff x="49750" y="1914525"/>
              <a:chExt cx="910375" cy="910375"/>
            </a:xfrm>
          </p:grpSpPr>
          <p:sp>
            <p:nvSpPr>
              <p:cNvPr id="503" name="Google Shape;503;p24"/>
              <p:cNvSpPr/>
              <p:nvPr/>
            </p:nvSpPr>
            <p:spPr>
              <a:xfrm>
                <a:off x="206700" y="2071450"/>
                <a:ext cx="596125" cy="596125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23845" extrusionOk="0">
                    <a:moveTo>
                      <a:pt x="11930" y="1"/>
                    </a:moveTo>
                    <a:cubicBezTo>
                      <a:pt x="5348" y="1"/>
                      <a:pt x="0" y="5348"/>
                      <a:pt x="0" y="11930"/>
                    </a:cubicBezTo>
                    <a:cubicBezTo>
                      <a:pt x="0" y="18512"/>
                      <a:pt x="5348" y="23845"/>
                      <a:pt x="11930" y="23845"/>
                    </a:cubicBezTo>
                    <a:cubicBezTo>
                      <a:pt x="18512" y="23845"/>
                      <a:pt x="23844" y="18512"/>
                      <a:pt x="23844" y="11930"/>
                    </a:cubicBezTo>
                    <a:cubicBezTo>
                      <a:pt x="23844" y="5348"/>
                      <a:pt x="18512" y="1"/>
                      <a:pt x="119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4"/>
              <p:cNvSpPr/>
              <p:nvPr/>
            </p:nvSpPr>
            <p:spPr>
              <a:xfrm>
                <a:off x="49750" y="1914525"/>
                <a:ext cx="910375" cy="910375"/>
              </a:xfrm>
              <a:custGeom>
                <a:avLst/>
                <a:gdLst/>
                <a:ahLst/>
                <a:cxnLst/>
                <a:rect l="l" t="t" r="r" b="b"/>
                <a:pathLst>
                  <a:path w="36415" h="36415" fill="none" extrusionOk="0">
                    <a:moveTo>
                      <a:pt x="36415" y="18207"/>
                    </a:moveTo>
                    <a:cubicBezTo>
                      <a:pt x="36415" y="28263"/>
                      <a:pt x="28264" y="36414"/>
                      <a:pt x="18208" y="36414"/>
                    </a:cubicBezTo>
                    <a:cubicBezTo>
                      <a:pt x="8152" y="36414"/>
                      <a:pt x="1" y="28263"/>
                      <a:pt x="1" y="18207"/>
                    </a:cubicBezTo>
                    <a:cubicBezTo>
                      <a:pt x="1" y="8152"/>
                      <a:pt x="8152" y="0"/>
                      <a:pt x="18208" y="0"/>
                    </a:cubicBezTo>
                    <a:cubicBezTo>
                      <a:pt x="28264" y="0"/>
                      <a:pt x="36415" y="8152"/>
                      <a:pt x="36415" y="1820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miter lim="1523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5" name="Google Shape;505;p24"/>
          <p:cNvGrpSpPr/>
          <p:nvPr/>
        </p:nvGrpSpPr>
        <p:grpSpPr>
          <a:xfrm rot="6299960">
            <a:off x="272021" y="3996620"/>
            <a:ext cx="207936" cy="264639"/>
            <a:chOff x="3467806" y="-877553"/>
            <a:chExt cx="207942" cy="264647"/>
          </a:xfrm>
        </p:grpSpPr>
        <p:sp>
          <p:nvSpPr>
            <p:cNvPr id="506" name="Google Shape;506;p24"/>
            <p:cNvSpPr/>
            <p:nvPr/>
          </p:nvSpPr>
          <p:spPr>
            <a:xfrm>
              <a:off x="3467806" y="-722056"/>
              <a:ext cx="109150" cy="109150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3624303" y="-877553"/>
              <a:ext cx="51446" cy="51446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4_1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25"/>
          <p:cNvSpPr txBox="1">
            <a:spLocks noGrp="1"/>
          </p:cNvSpPr>
          <p:nvPr>
            <p:ph type="body" idx="1"/>
          </p:nvPr>
        </p:nvSpPr>
        <p:spPr>
          <a:xfrm>
            <a:off x="720000" y="1004075"/>
            <a:ext cx="7704000" cy="36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511" name="Google Shape;511;p25"/>
          <p:cNvGrpSpPr/>
          <p:nvPr/>
        </p:nvGrpSpPr>
        <p:grpSpPr>
          <a:xfrm>
            <a:off x="0" y="-29149"/>
            <a:ext cx="3742818" cy="721853"/>
            <a:chOff x="-8" y="-29143"/>
            <a:chExt cx="3624304" cy="1953593"/>
          </a:xfrm>
        </p:grpSpPr>
        <p:sp>
          <p:nvSpPr>
            <p:cNvPr id="512" name="Google Shape;512;p25"/>
            <p:cNvSpPr/>
            <p:nvPr/>
          </p:nvSpPr>
          <p:spPr>
            <a:xfrm rot="10800000">
              <a:off x="-8" y="-29143"/>
              <a:ext cx="2099407" cy="1953593"/>
            </a:xfrm>
            <a:custGeom>
              <a:avLst/>
              <a:gdLst/>
              <a:ahLst/>
              <a:cxnLst/>
              <a:rect l="l" t="t" r="r" b="b"/>
              <a:pathLst>
                <a:path w="31935" h="20234" extrusionOk="0">
                  <a:moveTo>
                    <a:pt x="31920" y="0"/>
                  </a:moveTo>
                  <a:lnTo>
                    <a:pt x="31920" y="19"/>
                  </a:lnTo>
                  <a:lnTo>
                    <a:pt x="31920" y="19"/>
                  </a:lnTo>
                  <a:cubicBezTo>
                    <a:pt x="31925" y="13"/>
                    <a:pt x="31930" y="6"/>
                    <a:pt x="31935" y="0"/>
                  </a:cubicBezTo>
                  <a:close/>
                  <a:moveTo>
                    <a:pt x="31920" y="19"/>
                  </a:moveTo>
                  <a:cubicBezTo>
                    <a:pt x="31559" y="454"/>
                    <a:pt x="31182" y="874"/>
                    <a:pt x="30746" y="1265"/>
                  </a:cubicBezTo>
                  <a:cubicBezTo>
                    <a:pt x="28263" y="3459"/>
                    <a:pt x="24804" y="4068"/>
                    <a:pt x="21514" y="4373"/>
                  </a:cubicBezTo>
                  <a:cubicBezTo>
                    <a:pt x="18223" y="4678"/>
                    <a:pt x="14810" y="4784"/>
                    <a:pt x="11854" y="6247"/>
                  </a:cubicBezTo>
                  <a:cubicBezTo>
                    <a:pt x="6826" y="8746"/>
                    <a:pt x="4419" y="14429"/>
                    <a:pt x="1052" y="18923"/>
                  </a:cubicBezTo>
                  <a:cubicBezTo>
                    <a:pt x="716" y="19350"/>
                    <a:pt x="366" y="19792"/>
                    <a:pt x="0" y="20234"/>
                  </a:cubicBezTo>
                  <a:lnTo>
                    <a:pt x="31920" y="20234"/>
                  </a:lnTo>
                  <a:lnTo>
                    <a:pt x="31920" y="19"/>
                  </a:lnTo>
                  <a:close/>
                </a:path>
              </a:pathLst>
            </a:custGeom>
            <a:solidFill>
              <a:srgbClr val="628C07">
                <a:alpha val="24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5"/>
            <p:cNvSpPr/>
            <p:nvPr/>
          </p:nvSpPr>
          <p:spPr>
            <a:xfrm rot="10800000">
              <a:off x="-6" y="-38"/>
              <a:ext cx="2449255" cy="1632884"/>
            </a:xfrm>
            <a:custGeom>
              <a:avLst/>
              <a:gdLst/>
              <a:ahLst/>
              <a:cxnLst/>
              <a:rect l="l" t="t" r="r" b="b"/>
              <a:pathLst>
                <a:path w="31935" h="20234" extrusionOk="0">
                  <a:moveTo>
                    <a:pt x="31920" y="0"/>
                  </a:moveTo>
                  <a:lnTo>
                    <a:pt x="31920" y="19"/>
                  </a:lnTo>
                  <a:lnTo>
                    <a:pt x="31920" y="19"/>
                  </a:lnTo>
                  <a:cubicBezTo>
                    <a:pt x="31925" y="13"/>
                    <a:pt x="31930" y="6"/>
                    <a:pt x="31935" y="0"/>
                  </a:cubicBezTo>
                  <a:close/>
                  <a:moveTo>
                    <a:pt x="31920" y="19"/>
                  </a:moveTo>
                  <a:cubicBezTo>
                    <a:pt x="31559" y="454"/>
                    <a:pt x="31182" y="874"/>
                    <a:pt x="30746" y="1265"/>
                  </a:cubicBezTo>
                  <a:cubicBezTo>
                    <a:pt x="28263" y="3459"/>
                    <a:pt x="24804" y="4068"/>
                    <a:pt x="21514" y="4373"/>
                  </a:cubicBezTo>
                  <a:cubicBezTo>
                    <a:pt x="18223" y="4678"/>
                    <a:pt x="14810" y="4784"/>
                    <a:pt x="11854" y="6247"/>
                  </a:cubicBezTo>
                  <a:cubicBezTo>
                    <a:pt x="6826" y="8746"/>
                    <a:pt x="4419" y="14429"/>
                    <a:pt x="1052" y="18923"/>
                  </a:cubicBezTo>
                  <a:cubicBezTo>
                    <a:pt x="716" y="19350"/>
                    <a:pt x="366" y="19792"/>
                    <a:pt x="0" y="20234"/>
                  </a:cubicBezTo>
                  <a:lnTo>
                    <a:pt x="31920" y="20234"/>
                  </a:lnTo>
                  <a:lnTo>
                    <a:pt x="31920" y="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5"/>
            <p:cNvSpPr/>
            <p:nvPr/>
          </p:nvSpPr>
          <p:spPr>
            <a:xfrm>
              <a:off x="0" y="-50"/>
              <a:ext cx="3624296" cy="997728"/>
            </a:xfrm>
            <a:custGeom>
              <a:avLst/>
              <a:gdLst/>
              <a:ahLst/>
              <a:cxnLst/>
              <a:rect l="l" t="t" r="r" b="b"/>
              <a:pathLst>
                <a:path w="55978" h="20643" extrusionOk="0">
                  <a:moveTo>
                    <a:pt x="1" y="1"/>
                  </a:moveTo>
                  <a:lnTo>
                    <a:pt x="1" y="16197"/>
                  </a:lnTo>
                  <a:cubicBezTo>
                    <a:pt x="1189" y="17339"/>
                    <a:pt x="2560" y="18284"/>
                    <a:pt x="4023" y="18985"/>
                  </a:cubicBezTo>
                  <a:cubicBezTo>
                    <a:pt x="6458" y="20130"/>
                    <a:pt x="9135" y="20643"/>
                    <a:pt x="11825" y="20643"/>
                  </a:cubicBezTo>
                  <a:cubicBezTo>
                    <a:pt x="13395" y="20643"/>
                    <a:pt x="14969" y="20468"/>
                    <a:pt x="16501" y="20143"/>
                  </a:cubicBezTo>
                  <a:cubicBezTo>
                    <a:pt x="20645" y="19274"/>
                    <a:pt x="24531" y="17324"/>
                    <a:pt x="28096" y="15024"/>
                  </a:cubicBezTo>
                  <a:cubicBezTo>
                    <a:pt x="33063" y="11809"/>
                    <a:pt x="37664" y="7756"/>
                    <a:pt x="43332" y="6034"/>
                  </a:cubicBezTo>
                  <a:cubicBezTo>
                    <a:pt x="46120" y="5196"/>
                    <a:pt x="49061" y="4968"/>
                    <a:pt x="51712" y="3810"/>
                  </a:cubicBezTo>
                  <a:cubicBezTo>
                    <a:pt x="53464" y="3033"/>
                    <a:pt x="55124" y="1677"/>
                    <a:pt x="5597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25"/>
          <p:cNvGrpSpPr/>
          <p:nvPr/>
        </p:nvGrpSpPr>
        <p:grpSpPr>
          <a:xfrm>
            <a:off x="4849259" y="3906206"/>
            <a:ext cx="4294940" cy="1236833"/>
            <a:chOff x="3421232" y="2349029"/>
            <a:chExt cx="5722771" cy="2794471"/>
          </a:xfrm>
        </p:grpSpPr>
        <p:sp>
          <p:nvSpPr>
            <p:cNvPr id="516" name="Google Shape;516;p25"/>
            <p:cNvSpPr/>
            <p:nvPr/>
          </p:nvSpPr>
          <p:spPr>
            <a:xfrm>
              <a:off x="7794946" y="2349029"/>
              <a:ext cx="1349014" cy="2794467"/>
            </a:xfrm>
            <a:custGeom>
              <a:avLst/>
              <a:gdLst/>
              <a:ahLst/>
              <a:cxnLst/>
              <a:rect l="l" t="t" r="r" b="b"/>
              <a:pathLst>
                <a:path w="31935" h="20234" extrusionOk="0">
                  <a:moveTo>
                    <a:pt x="31920" y="0"/>
                  </a:moveTo>
                  <a:lnTo>
                    <a:pt x="31920" y="19"/>
                  </a:lnTo>
                  <a:lnTo>
                    <a:pt x="31920" y="19"/>
                  </a:lnTo>
                  <a:cubicBezTo>
                    <a:pt x="31925" y="13"/>
                    <a:pt x="31930" y="6"/>
                    <a:pt x="31935" y="0"/>
                  </a:cubicBezTo>
                  <a:close/>
                  <a:moveTo>
                    <a:pt x="31920" y="19"/>
                  </a:moveTo>
                  <a:cubicBezTo>
                    <a:pt x="31559" y="454"/>
                    <a:pt x="31182" y="874"/>
                    <a:pt x="30746" y="1265"/>
                  </a:cubicBezTo>
                  <a:cubicBezTo>
                    <a:pt x="28263" y="3459"/>
                    <a:pt x="24804" y="4068"/>
                    <a:pt x="21514" y="4373"/>
                  </a:cubicBezTo>
                  <a:cubicBezTo>
                    <a:pt x="18223" y="4678"/>
                    <a:pt x="14810" y="4784"/>
                    <a:pt x="11854" y="6247"/>
                  </a:cubicBezTo>
                  <a:cubicBezTo>
                    <a:pt x="6826" y="8746"/>
                    <a:pt x="4419" y="14429"/>
                    <a:pt x="1052" y="18923"/>
                  </a:cubicBezTo>
                  <a:cubicBezTo>
                    <a:pt x="716" y="19350"/>
                    <a:pt x="366" y="19792"/>
                    <a:pt x="0" y="20234"/>
                  </a:cubicBezTo>
                  <a:lnTo>
                    <a:pt x="31920" y="20234"/>
                  </a:lnTo>
                  <a:lnTo>
                    <a:pt x="31920" y="19"/>
                  </a:lnTo>
                  <a:close/>
                </a:path>
              </a:pathLst>
            </a:custGeom>
            <a:solidFill>
              <a:srgbClr val="628C07">
                <a:alpha val="24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5"/>
            <p:cNvSpPr/>
            <p:nvPr/>
          </p:nvSpPr>
          <p:spPr>
            <a:xfrm>
              <a:off x="5841350" y="3510600"/>
              <a:ext cx="3302638" cy="1632884"/>
            </a:xfrm>
            <a:custGeom>
              <a:avLst/>
              <a:gdLst/>
              <a:ahLst/>
              <a:cxnLst/>
              <a:rect l="l" t="t" r="r" b="b"/>
              <a:pathLst>
                <a:path w="31935" h="20234" extrusionOk="0">
                  <a:moveTo>
                    <a:pt x="31920" y="0"/>
                  </a:moveTo>
                  <a:lnTo>
                    <a:pt x="31920" y="19"/>
                  </a:lnTo>
                  <a:lnTo>
                    <a:pt x="31920" y="19"/>
                  </a:lnTo>
                  <a:cubicBezTo>
                    <a:pt x="31925" y="13"/>
                    <a:pt x="31930" y="6"/>
                    <a:pt x="31935" y="0"/>
                  </a:cubicBezTo>
                  <a:close/>
                  <a:moveTo>
                    <a:pt x="31920" y="19"/>
                  </a:moveTo>
                  <a:cubicBezTo>
                    <a:pt x="31559" y="454"/>
                    <a:pt x="31182" y="874"/>
                    <a:pt x="30746" y="1265"/>
                  </a:cubicBezTo>
                  <a:cubicBezTo>
                    <a:pt x="28263" y="3459"/>
                    <a:pt x="24804" y="4068"/>
                    <a:pt x="21514" y="4373"/>
                  </a:cubicBezTo>
                  <a:cubicBezTo>
                    <a:pt x="18223" y="4678"/>
                    <a:pt x="14810" y="4784"/>
                    <a:pt x="11854" y="6247"/>
                  </a:cubicBezTo>
                  <a:cubicBezTo>
                    <a:pt x="6826" y="8746"/>
                    <a:pt x="4419" y="14429"/>
                    <a:pt x="1052" y="18923"/>
                  </a:cubicBezTo>
                  <a:cubicBezTo>
                    <a:pt x="716" y="19350"/>
                    <a:pt x="366" y="19792"/>
                    <a:pt x="0" y="20234"/>
                  </a:cubicBezTo>
                  <a:lnTo>
                    <a:pt x="31920" y="20234"/>
                  </a:lnTo>
                  <a:lnTo>
                    <a:pt x="31920" y="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5"/>
            <p:cNvSpPr/>
            <p:nvPr/>
          </p:nvSpPr>
          <p:spPr>
            <a:xfrm rot="10800000">
              <a:off x="3421232" y="4145772"/>
              <a:ext cx="5722771" cy="997728"/>
            </a:xfrm>
            <a:custGeom>
              <a:avLst/>
              <a:gdLst/>
              <a:ahLst/>
              <a:cxnLst/>
              <a:rect l="l" t="t" r="r" b="b"/>
              <a:pathLst>
                <a:path w="55978" h="20643" extrusionOk="0">
                  <a:moveTo>
                    <a:pt x="1" y="1"/>
                  </a:moveTo>
                  <a:lnTo>
                    <a:pt x="1" y="16197"/>
                  </a:lnTo>
                  <a:cubicBezTo>
                    <a:pt x="1189" y="17339"/>
                    <a:pt x="2560" y="18284"/>
                    <a:pt x="4023" y="18985"/>
                  </a:cubicBezTo>
                  <a:cubicBezTo>
                    <a:pt x="6458" y="20130"/>
                    <a:pt x="9135" y="20643"/>
                    <a:pt x="11825" y="20643"/>
                  </a:cubicBezTo>
                  <a:cubicBezTo>
                    <a:pt x="13395" y="20643"/>
                    <a:pt x="14969" y="20468"/>
                    <a:pt x="16501" y="20143"/>
                  </a:cubicBezTo>
                  <a:cubicBezTo>
                    <a:pt x="20645" y="19274"/>
                    <a:pt x="24531" y="17324"/>
                    <a:pt x="28096" y="15024"/>
                  </a:cubicBezTo>
                  <a:cubicBezTo>
                    <a:pt x="33063" y="11809"/>
                    <a:pt x="37664" y="7756"/>
                    <a:pt x="43332" y="6034"/>
                  </a:cubicBezTo>
                  <a:cubicBezTo>
                    <a:pt x="46120" y="5196"/>
                    <a:pt x="49061" y="4968"/>
                    <a:pt x="51712" y="3810"/>
                  </a:cubicBezTo>
                  <a:cubicBezTo>
                    <a:pt x="53464" y="3033"/>
                    <a:pt x="55124" y="1677"/>
                    <a:pt x="5597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9" name="Google Shape;519;p25"/>
          <p:cNvGrpSpPr/>
          <p:nvPr/>
        </p:nvGrpSpPr>
        <p:grpSpPr>
          <a:xfrm rot="6299960">
            <a:off x="181471" y="964545"/>
            <a:ext cx="207936" cy="264639"/>
            <a:chOff x="3467806" y="-877553"/>
            <a:chExt cx="207942" cy="264647"/>
          </a:xfrm>
        </p:grpSpPr>
        <p:sp>
          <p:nvSpPr>
            <p:cNvPr id="520" name="Google Shape;520;p25"/>
            <p:cNvSpPr/>
            <p:nvPr/>
          </p:nvSpPr>
          <p:spPr>
            <a:xfrm>
              <a:off x="3467806" y="-722056"/>
              <a:ext cx="109150" cy="109150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5"/>
            <p:cNvSpPr/>
            <p:nvPr/>
          </p:nvSpPr>
          <p:spPr>
            <a:xfrm>
              <a:off x="3624303" y="-877553"/>
              <a:ext cx="51446" cy="51446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22" name="Google Shape;522;p25"/>
          <p:cNvPicPr preferRelativeResize="0"/>
          <p:nvPr/>
        </p:nvPicPr>
        <p:blipFill rotWithShape="1">
          <a:blip r:embed="rId2">
            <a:alphaModFix/>
          </a:blip>
          <a:srcRect l="4357" t="10487" r="15680" b="8964"/>
          <a:stretch/>
        </p:blipFill>
        <p:spPr>
          <a:xfrm>
            <a:off x="7150375" y="0"/>
            <a:ext cx="1993625" cy="18280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25"/>
          <p:cNvGrpSpPr/>
          <p:nvPr/>
        </p:nvGrpSpPr>
        <p:grpSpPr>
          <a:xfrm>
            <a:off x="4215013" y="-127699"/>
            <a:ext cx="1405647" cy="572716"/>
            <a:chOff x="6285452" y="-40763"/>
            <a:chExt cx="1866977" cy="760679"/>
          </a:xfrm>
        </p:grpSpPr>
        <p:sp>
          <p:nvSpPr>
            <p:cNvPr id="524" name="Google Shape;524;p25"/>
            <p:cNvSpPr/>
            <p:nvPr/>
          </p:nvSpPr>
          <p:spPr>
            <a:xfrm rot="10800000">
              <a:off x="6285452" y="-40763"/>
              <a:ext cx="1866976" cy="750288"/>
            </a:xfrm>
            <a:custGeom>
              <a:avLst/>
              <a:gdLst/>
              <a:ahLst/>
              <a:cxnLst/>
              <a:rect l="l" t="t" r="r" b="b"/>
              <a:pathLst>
                <a:path w="57441" h="23084" extrusionOk="0">
                  <a:moveTo>
                    <a:pt x="28720" y="1"/>
                  </a:moveTo>
                  <a:cubicBezTo>
                    <a:pt x="14673" y="1"/>
                    <a:pt x="2895" y="9904"/>
                    <a:pt x="1" y="23083"/>
                  </a:cubicBezTo>
                  <a:lnTo>
                    <a:pt x="199" y="23083"/>
                  </a:lnTo>
                  <a:cubicBezTo>
                    <a:pt x="3094" y="9996"/>
                    <a:pt x="14779" y="199"/>
                    <a:pt x="28720" y="199"/>
                  </a:cubicBezTo>
                  <a:cubicBezTo>
                    <a:pt x="42661" y="199"/>
                    <a:pt x="54362" y="9996"/>
                    <a:pt x="57257" y="23083"/>
                  </a:cubicBezTo>
                  <a:lnTo>
                    <a:pt x="57440" y="23083"/>
                  </a:lnTo>
                  <a:cubicBezTo>
                    <a:pt x="54545" y="9889"/>
                    <a:pt x="42753" y="1"/>
                    <a:pt x="287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5"/>
            <p:cNvSpPr/>
            <p:nvPr/>
          </p:nvSpPr>
          <p:spPr>
            <a:xfrm>
              <a:off x="7664620" y="232107"/>
              <a:ext cx="487809" cy="487809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25"/>
          <p:cNvGrpSpPr/>
          <p:nvPr/>
        </p:nvGrpSpPr>
        <p:grpSpPr>
          <a:xfrm rot="900053">
            <a:off x="3209429" y="4794523"/>
            <a:ext cx="744947" cy="744947"/>
            <a:chOff x="49750" y="1914525"/>
            <a:chExt cx="910375" cy="910375"/>
          </a:xfrm>
        </p:grpSpPr>
        <p:sp>
          <p:nvSpPr>
            <p:cNvPr id="527" name="Google Shape;527;p25"/>
            <p:cNvSpPr/>
            <p:nvPr/>
          </p:nvSpPr>
          <p:spPr>
            <a:xfrm>
              <a:off x="206700" y="2071450"/>
              <a:ext cx="596125" cy="596125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5"/>
            <p:cNvSpPr/>
            <p:nvPr/>
          </p:nvSpPr>
          <p:spPr>
            <a:xfrm>
              <a:off x="49750" y="1914525"/>
              <a:ext cx="910375" cy="910375"/>
            </a:xfrm>
            <a:custGeom>
              <a:avLst/>
              <a:gdLst/>
              <a:ahLst/>
              <a:cxnLst/>
              <a:rect l="l" t="t" r="r" b="b"/>
              <a:pathLst>
                <a:path w="36415" h="36415" fill="none" extrusionOk="0">
                  <a:moveTo>
                    <a:pt x="36415" y="18207"/>
                  </a:moveTo>
                  <a:cubicBezTo>
                    <a:pt x="36415" y="28263"/>
                    <a:pt x="28264" y="36414"/>
                    <a:pt x="18208" y="36414"/>
                  </a:cubicBezTo>
                  <a:cubicBezTo>
                    <a:pt x="8152" y="36414"/>
                    <a:pt x="1" y="28263"/>
                    <a:pt x="1" y="18207"/>
                  </a:cubicBezTo>
                  <a:cubicBezTo>
                    <a:pt x="1" y="8152"/>
                    <a:pt x="8152" y="0"/>
                    <a:pt x="18208" y="0"/>
                  </a:cubicBezTo>
                  <a:cubicBezTo>
                    <a:pt x="28264" y="0"/>
                    <a:pt x="36415" y="8152"/>
                    <a:pt x="36415" y="1820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6"/>
          <p:cNvSpPr txBox="1">
            <a:spLocks noGrp="1"/>
          </p:cNvSpPr>
          <p:nvPr>
            <p:ph type="subTitle" idx="1"/>
          </p:nvPr>
        </p:nvSpPr>
        <p:spPr>
          <a:xfrm>
            <a:off x="5012625" y="2367525"/>
            <a:ext cx="2460900" cy="16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26"/>
          <p:cNvSpPr txBox="1">
            <a:spLocks noGrp="1"/>
          </p:cNvSpPr>
          <p:nvPr>
            <p:ph type="subTitle" idx="2"/>
          </p:nvPr>
        </p:nvSpPr>
        <p:spPr>
          <a:xfrm>
            <a:off x="1670450" y="2367525"/>
            <a:ext cx="2460900" cy="16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26"/>
          <p:cNvSpPr txBox="1">
            <a:spLocks noGrp="1"/>
          </p:cNvSpPr>
          <p:nvPr>
            <p:ph type="subTitle" idx="3"/>
          </p:nvPr>
        </p:nvSpPr>
        <p:spPr>
          <a:xfrm>
            <a:off x="1670450" y="1943875"/>
            <a:ext cx="2460900" cy="37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000" b="1">
                <a:solidFill>
                  <a:schemeClr val="accent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534" name="Google Shape;534;p26"/>
          <p:cNvSpPr txBox="1">
            <a:spLocks noGrp="1"/>
          </p:cNvSpPr>
          <p:nvPr>
            <p:ph type="subTitle" idx="4"/>
          </p:nvPr>
        </p:nvSpPr>
        <p:spPr>
          <a:xfrm>
            <a:off x="5012649" y="1943875"/>
            <a:ext cx="2460900" cy="37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000" b="1">
                <a:solidFill>
                  <a:schemeClr val="accent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535" name="Google Shape;535;p26"/>
          <p:cNvSpPr/>
          <p:nvPr/>
        </p:nvSpPr>
        <p:spPr>
          <a:xfrm>
            <a:off x="8262575" y="3984825"/>
            <a:ext cx="896850" cy="1158711"/>
          </a:xfrm>
          <a:custGeom>
            <a:avLst/>
            <a:gdLst/>
            <a:ahLst/>
            <a:cxnLst/>
            <a:rect l="l" t="t" r="r" b="b"/>
            <a:pathLst>
              <a:path w="35257" h="25247" extrusionOk="0">
                <a:moveTo>
                  <a:pt x="35256" y="1"/>
                </a:moveTo>
                <a:cubicBezTo>
                  <a:pt x="33931" y="2042"/>
                  <a:pt x="32880" y="4297"/>
                  <a:pt x="31066" y="5897"/>
                </a:cubicBezTo>
                <a:cubicBezTo>
                  <a:pt x="28598" y="8091"/>
                  <a:pt x="25124" y="8700"/>
                  <a:pt x="21834" y="9005"/>
                </a:cubicBezTo>
                <a:cubicBezTo>
                  <a:pt x="18543" y="9310"/>
                  <a:pt x="15130" y="9432"/>
                  <a:pt x="12174" y="10894"/>
                </a:cubicBezTo>
                <a:cubicBezTo>
                  <a:pt x="7146" y="13378"/>
                  <a:pt x="4754" y="19061"/>
                  <a:pt x="1372" y="23555"/>
                </a:cubicBezTo>
                <a:cubicBezTo>
                  <a:pt x="945" y="24150"/>
                  <a:pt x="488" y="24698"/>
                  <a:pt x="0" y="25247"/>
                </a:cubicBezTo>
                <a:lnTo>
                  <a:pt x="35256" y="25247"/>
                </a:lnTo>
                <a:lnTo>
                  <a:pt x="3525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6"/>
          <p:cNvSpPr/>
          <p:nvPr/>
        </p:nvSpPr>
        <p:spPr>
          <a:xfrm rot="10800000" flipH="1">
            <a:off x="5397028" y="-315663"/>
            <a:ext cx="1866976" cy="750288"/>
          </a:xfrm>
          <a:custGeom>
            <a:avLst/>
            <a:gdLst/>
            <a:ahLst/>
            <a:cxnLst/>
            <a:rect l="l" t="t" r="r" b="b"/>
            <a:pathLst>
              <a:path w="57441" h="23084" extrusionOk="0">
                <a:moveTo>
                  <a:pt x="28720" y="1"/>
                </a:moveTo>
                <a:cubicBezTo>
                  <a:pt x="14673" y="1"/>
                  <a:pt x="2895" y="9904"/>
                  <a:pt x="1" y="23083"/>
                </a:cubicBezTo>
                <a:lnTo>
                  <a:pt x="199" y="23083"/>
                </a:lnTo>
                <a:cubicBezTo>
                  <a:pt x="3094" y="9996"/>
                  <a:pt x="14779" y="199"/>
                  <a:pt x="28720" y="199"/>
                </a:cubicBezTo>
                <a:cubicBezTo>
                  <a:pt x="42661" y="199"/>
                  <a:pt x="54362" y="9996"/>
                  <a:pt x="57257" y="23083"/>
                </a:cubicBezTo>
                <a:lnTo>
                  <a:pt x="57440" y="23083"/>
                </a:lnTo>
                <a:cubicBezTo>
                  <a:pt x="54545" y="9889"/>
                  <a:pt x="42753" y="1"/>
                  <a:pt x="28720" y="1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miter lim="152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6"/>
          <p:cNvSpPr/>
          <p:nvPr/>
        </p:nvSpPr>
        <p:spPr>
          <a:xfrm flipH="1">
            <a:off x="5397027" y="-42793"/>
            <a:ext cx="487809" cy="487809"/>
          </a:xfrm>
          <a:custGeom>
            <a:avLst/>
            <a:gdLst/>
            <a:ahLst/>
            <a:cxnLst/>
            <a:rect l="l" t="t" r="r" b="b"/>
            <a:pathLst>
              <a:path w="23845" h="23845" extrusionOk="0">
                <a:moveTo>
                  <a:pt x="11930" y="1"/>
                </a:moveTo>
                <a:cubicBezTo>
                  <a:pt x="5348" y="1"/>
                  <a:pt x="0" y="5348"/>
                  <a:pt x="0" y="11930"/>
                </a:cubicBezTo>
                <a:cubicBezTo>
                  <a:pt x="0" y="18512"/>
                  <a:pt x="5348" y="23845"/>
                  <a:pt x="11930" y="23845"/>
                </a:cubicBezTo>
                <a:cubicBezTo>
                  <a:pt x="18512" y="23845"/>
                  <a:pt x="23844" y="18512"/>
                  <a:pt x="23844" y="11930"/>
                </a:cubicBezTo>
                <a:cubicBezTo>
                  <a:pt x="23844" y="5348"/>
                  <a:pt x="18512" y="1"/>
                  <a:pt x="11930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8" name="Google Shape;538;p26"/>
          <p:cNvGrpSpPr/>
          <p:nvPr/>
        </p:nvGrpSpPr>
        <p:grpSpPr>
          <a:xfrm rot="6299960">
            <a:off x="7577046" y="272520"/>
            <a:ext cx="207936" cy="264639"/>
            <a:chOff x="3467806" y="-877553"/>
            <a:chExt cx="207942" cy="264647"/>
          </a:xfrm>
        </p:grpSpPr>
        <p:sp>
          <p:nvSpPr>
            <p:cNvPr id="539" name="Google Shape;539;p26"/>
            <p:cNvSpPr/>
            <p:nvPr/>
          </p:nvSpPr>
          <p:spPr>
            <a:xfrm>
              <a:off x="3467806" y="-722056"/>
              <a:ext cx="109150" cy="109150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6"/>
            <p:cNvSpPr/>
            <p:nvPr/>
          </p:nvSpPr>
          <p:spPr>
            <a:xfrm>
              <a:off x="3624303" y="-877553"/>
              <a:ext cx="51446" cy="51446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26"/>
          <p:cNvGrpSpPr/>
          <p:nvPr/>
        </p:nvGrpSpPr>
        <p:grpSpPr>
          <a:xfrm>
            <a:off x="5280530" y="4560874"/>
            <a:ext cx="486751" cy="446633"/>
            <a:chOff x="608230" y="2788799"/>
            <a:chExt cx="486751" cy="446633"/>
          </a:xfrm>
        </p:grpSpPr>
        <p:sp>
          <p:nvSpPr>
            <p:cNvPr id="542" name="Google Shape;542;p26"/>
            <p:cNvSpPr/>
            <p:nvPr/>
          </p:nvSpPr>
          <p:spPr>
            <a:xfrm rot="-1425864">
              <a:off x="633577" y="3050764"/>
              <a:ext cx="159321" cy="159321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6"/>
            <p:cNvSpPr/>
            <p:nvPr/>
          </p:nvSpPr>
          <p:spPr>
            <a:xfrm rot="-1424170">
              <a:off x="1007960" y="2800735"/>
              <a:ext cx="75085" cy="75085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26"/>
          <p:cNvGrpSpPr/>
          <p:nvPr/>
        </p:nvGrpSpPr>
        <p:grpSpPr>
          <a:xfrm>
            <a:off x="119456" y="1017722"/>
            <a:ext cx="207942" cy="264647"/>
            <a:chOff x="3467806" y="-877553"/>
            <a:chExt cx="207942" cy="264647"/>
          </a:xfrm>
        </p:grpSpPr>
        <p:sp>
          <p:nvSpPr>
            <p:cNvPr id="545" name="Google Shape;545;p26"/>
            <p:cNvSpPr/>
            <p:nvPr/>
          </p:nvSpPr>
          <p:spPr>
            <a:xfrm>
              <a:off x="3467806" y="-722056"/>
              <a:ext cx="109150" cy="109150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6"/>
            <p:cNvSpPr/>
            <p:nvPr/>
          </p:nvSpPr>
          <p:spPr>
            <a:xfrm>
              <a:off x="3624303" y="-877553"/>
              <a:ext cx="51446" cy="51446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47" name="Google Shape;547;p26"/>
          <p:cNvPicPr preferRelativeResize="0"/>
          <p:nvPr/>
        </p:nvPicPr>
        <p:blipFill rotWithShape="1">
          <a:blip r:embed="rId2">
            <a:alphaModFix/>
          </a:blip>
          <a:srcRect l="4357" t="40614" r="15680" b="8964"/>
          <a:stretch/>
        </p:blipFill>
        <p:spPr>
          <a:xfrm rot="10800000">
            <a:off x="971751" y="4242949"/>
            <a:ext cx="1575624" cy="904401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26"/>
          <p:cNvSpPr/>
          <p:nvPr/>
        </p:nvSpPr>
        <p:spPr>
          <a:xfrm>
            <a:off x="-110937" y="4560874"/>
            <a:ext cx="5676273" cy="1319421"/>
          </a:xfrm>
          <a:custGeom>
            <a:avLst/>
            <a:gdLst/>
            <a:ahLst/>
            <a:cxnLst/>
            <a:rect l="l" t="t" r="r" b="b"/>
            <a:pathLst>
              <a:path w="309418" h="77024" extrusionOk="0">
                <a:moveTo>
                  <a:pt x="0" y="6212"/>
                </a:moveTo>
                <a:cubicBezTo>
                  <a:pt x="4697" y="-828"/>
                  <a:pt x="16168" y="55"/>
                  <a:pt x="24631" y="55"/>
                </a:cubicBezTo>
                <a:cubicBezTo>
                  <a:pt x="49959" y="55"/>
                  <a:pt x="73733" y="12519"/>
                  <a:pt x="98137" y="19297"/>
                </a:cubicBezTo>
                <a:cubicBezTo>
                  <a:pt x="129403" y="27981"/>
                  <a:pt x="163811" y="2293"/>
                  <a:pt x="195118" y="10830"/>
                </a:cubicBezTo>
                <a:cubicBezTo>
                  <a:pt x="228875" y="20035"/>
                  <a:pt x="255867" y="45568"/>
                  <a:pt x="286328" y="62785"/>
                </a:cubicBezTo>
                <a:cubicBezTo>
                  <a:pt x="294200" y="67234"/>
                  <a:pt x="300723" y="74542"/>
                  <a:pt x="309418" y="77024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27"/>
          <p:cNvSpPr txBox="1">
            <a:spLocks noGrp="1"/>
          </p:cNvSpPr>
          <p:nvPr>
            <p:ph type="subTitle" idx="1"/>
          </p:nvPr>
        </p:nvSpPr>
        <p:spPr>
          <a:xfrm>
            <a:off x="4971701" y="1781025"/>
            <a:ext cx="3234600" cy="19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27"/>
          <p:cNvSpPr txBox="1">
            <a:spLocks noGrp="1"/>
          </p:cNvSpPr>
          <p:nvPr>
            <p:ph type="subTitle" idx="2"/>
          </p:nvPr>
        </p:nvSpPr>
        <p:spPr>
          <a:xfrm>
            <a:off x="937725" y="1781025"/>
            <a:ext cx="3234600" cy="19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553" name="Google Shape;553;p27"/>
          <p:cNvGrpSpPr/>
          <p:nvPr/>
        </p:nvGrpSpPr>
        <p:grpSpPr>
          <a:xfrm>
            <a:off x="6971688" y="-40774"/>
            <a:ext cx="2172313" cy="1662299"/>
            <a:chOff x="6971688" y="-40774"/>
            <a:chExt cx="2172313" cy="1662299"/>
          </a:xfrm>
        </p:grpSpPr>
        <p:pic>
          <p:nvPicPr>
            <p:cNvPr id="554" name="Google Shape;554;p27"/>
            <p:cNvPicPr preferRelativeResize="0"/>
            <p:nvPr/>
          </p:nvPicPr>
          <p:blipFill rotWithShape="1">
            <a:blip r:embed="rId2">
              <a:alphaModFix/>
            </a:blip>
            <a:srcRect l="4357" t="10487" r="15680" b="8964"/>
            <a:stretch/>
          </p:blipFill>
          <p:spPr>
            <a:xfrm>
              <a:off x="7375600" y="0"/>
              <a:ext cx="1768401" cy="16215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55" name="Google Shape;555;p27"/>
            <p:cNvGrpSpPr/>
            <p:nvPr/>
          </p:nvGrpSpPr>
          <p:grpSpPr>
            <a:xfrm>
              <a:off x="6971688" y="-40774"/>
              <a:ext cx="1405647" cy="572716"/>
              <a:chOff x="6285452" y="-40763"/>
              <a:chExt cx="1866977" cy="760679"/>
            </a:xfrm>
          </p:grpSpPr>
          <p:sp>
            <p:nvSpPr>
              <p:cNvPr id="556" name="Google Shape;556;p27"/>
              <p:cNvSpPr/>
              <p:nvPr/>
            </p:nvSpPr>
            <p:spPr>
              <a:xfrm rot="10800000">
                <a:off x="6285452" y="-40763"/>
                <a:ext cx="1866976" cy="750288"/>
              </a:xfrm>
              <a:custGeom>
                <a:avLst/>
                <a:gdLst/>
                <a:ahLst/>
                <a:cxnLst/>
                <a:rect l="l" t="t" r="r" b="b"/>
                <a:pathLst>
                  <a:path w="57441" h="23084" extrusionOk="0">
                    <a:moveTo>
                      <a:pt x="28720" y="1"/>
                    </a:moveTo>
                    <a:cubicBezTo>
                      <a:pt x="14673" y="1"/>
                      <a:pt x="2895" y="9904"/>
                      <a:pt x="1" y="23083"/>
                    </a:cubicBezTo>
                    <a:lnTo>
                      <a:pt x="199" y="23083"/>
                    </a:lnTo>
                    <a:cubicBezTo>
                      <a:pt x="3094" y="9996"/>
                      <a:pt x="14779" y="199"/>
                      <a:pt x="28720" y="199"/>
                    </a:cubicBezTo>
                    <a:cubicBezTo>
                      <a:pt x="42661" y="199"/>
                      <a:pt x="54362" y="9996"/>
                      <a:pt x="57257" y="23083"/>
                    </a:cubicBezTo>
                    <a:lnTo>
                      <a:pt x="57440" y="23083"/>
                    </a:lnTo>
                    <a:cubicBezTo>
                      <a:pt x="54545" y="9889"/>
                      <a:pt x="42753" y="1"/>
                      <a:pt x="2872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1523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7"/>
              <p:cNvSpPr/>
              <p:nvPr/>
            </p:nvSpPr>
            <p:spPr>
              <a:xfrm>
                <a:off x="7664620" y="232107"/>
                <a:ext cx="487809" cy="487809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23845" extrusionOk="0">
                    <a:moveTo>
                      <a:pt x="11930" y="1"/>
                    </a:moveTo>
                    <a:cubicBezTo>
                      <a:pt x="5348" y="1"/>
                      <a:pt x="0" y="5348"/>
                      <a:pt x="0" y="11930"/>
                    </a:cubicBezTo>
                    <a:cubicBezTo>
                      <a:pt x="0" y="18512"/>
                      <a:pt x="5348" y="23845"/>
                      <a:pt x="11930" y="23845"/>
                    </a:cubicBezTo>
                    <a:cubicBezTo>
                      <a:pt x="18512" y="23845"/>
                      <a:pt x="23844" y="18512"/>
                      <a:pt x="23844" y="11930"/>
                    </a:cubicBezTo>
                    <a:cubicBezTo>
                      <a:pt x="23844" y="5348"/>
                      <a:pt x="18512" y="1"/>
                      <a:pt x="1193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8" name="Google Shape;558;p27"/>
          <p:cNvGrpSpPr/>
          <p:nvPr/>
        </p:nvGrpSpPr>
        <p:grpSpPr>
          <a:xfrm rot="6299877">
            <a:off x="8673303" y="4218963"/>
            <a:ext cx="299879" cy="381629"/>
            <a:chOff x="3467806" y="-877553"/>
            <a:chExt cx="207942" cy="264647"/>
          </a:xfrm>
        </p:grpSpPr>
        <p:sp>
          <p:nvSpPr>
            <p:cNvPr id="559" name="Google Shape;559;p27"/>
            <p:cNvSpPr/>
            <p:nvPr/>
          </p:nvSpPr>
          <p:spPr>
            <a:xfrm>
              <a:off x="3467806" y="-722056"/>
              <a:ext cx="109150" cy="109150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7"/>
            <p:cNvSpPr/>
            <p:nvPr/>
          </p:nvSpPr>
          <p:spPr>
            <a:xfrm>
              <a:off x="3624303" y="-877553"/>
              <a:ext cx="51446" cy="51446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27"/>
          <p:cNvGrpSpPr/>
          <p:nvPr/>
        </p:nvGrpSpPr>
        <p:grpSpPr>
          <a:xfrm rot="3526905">
            <a:off x="469851" y="100564"/>
            <a:ext cx="486751" cy="446634"/>
            <a:chOff x="608230" y="2788799"/>
            <a:chExt cx="486751" cy="446633"/>
          </a:xfrm>
        </p:grpSpPr>
        <p:sp>
          <p:nvSpPr>
            <p:cNvPr id="562" name="Google Shape;562;p27"/>
            <p:cNvSpPr/>
            <p:nvPr/>
          </p:nvSpPr>
          <p:spPr>
            <a:xfrm rot="-1425864">
              <a:off x="633577" y="3050764"/>
              <a:ext cx="159321" cy="159321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7"/>
            <p:cNvSpPr/>
            <p:nvPr/>
          </p:nvSpPr>
          <p:spPr>
            <a:xfrm rot="-1424170">
              <a:off x="1007960" y="2800735"/>
              <a:ext cx="75085" cy="75085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27"/>
          <p:cNvGrpSpPr/>
          <p:nvPr/>
        </p:nvGrpSpPr>
        <p:grpSpPr>
          <a:xfrm rot="900053">
            <a:off x="-354009" y="2351123"/>
            <a:ext cx="744947" cy="744947"/>
            <a:chOff x="49750" y="1914525"/>
            <a:chExt cx="910375" cy="910375"/>
          </a:xfrm>
        </p:grpSpPr>
        <p:sp>
          <p:nvSpPr>
            <p:cNvPr id="565" name="Google Shape;565;p27"/>
            <p:cNvSpPr/>
            <p:nvPr/>
          </p:nvSpPr>
          <p:spPr>
            <a:xfrm>
              <a:off x="206700" y="2071450"/>
              <a:ext cx="596125" cy="596125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7"/>
            <p:cNvSpPr/>
            <p:nvPr/>
          </p:nvSpPr>
          <p:spPr>
            <a:xfrm>
              <a:off x="49750" y="1914525"/>
              <a:ext cx="910375" cy="910375"/>
            </a:xfrm>
            <a:custGeom>
              <a:avLst/>
              <a:gdLst/>
              <a:ahLst/>
              <a:cxnLst/>
              <a:rect l="l" t="t" r="r" b="b"/>
              <a:pathLst>
                <a:path w="36415" h="36415" fill="none" extrusionOk="0">
                  <a:moveTo>
                    <a:pt x="36415" y="18207"/>
                  </a:moveTo>
                  <a:cubicBezTo>
                    <a:pt x="36415" y="28263"/>
                    <a:pt x="28264" y="36414"/>
                    <a:pt x="18208" y="36414"/>
                  </a:cubicBezTo>
                  <a:cubicBezTo>
                    <a:pt x="8152" y="36414"/>
                    <a:pt x="1" y="28263"/>
                    <a:pt x="1" y="18207"/>
                  </a:cubicBezTo>
                  <a:cubicBezTo>
                    <a:pt x="1" y="8152"/>
                    <a:pt x="8152" y="0"/>
                    <a:pt x="18208" y="0"/>
                  </a:cubicBezTo>
                  <a:cubicBezTo>
                    <a:pt x="28264" y="0"/>
                    <a:pt x="36415" y="8152"/>
                    <a:pt x="36415" y="1820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28"/>
          <p:cNvSpPr txBox="1">
            <a:spLocks noGrp="1"/>
          </p:cNvSpPr>
          <p:nvPr>
            <p:ph type="subTitle" idx="1"/>
          </p:nvPr>
        </p:nvSpPr>
        <p:spPr>
          <a:xfrm>
            <a:off x="864475" y="2680900"/>
            <a:ext cx="2218800" cy="12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28"/>
          <p:cNvSpPr txBox="1">
            <a:spLocks noGrp="1"/>
          </p:cNvSpPr>
          <p:nvPr>
            <p:ph type="subTitle" idx="2"/>
          </p:nvPr>
        </p:nvSpPr>
        <p:spPr>
          <a:xfrm>
            <a:off x="3462596" y="2680900"/>
            <a:ext cx="2218800" cy="12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28"/>
          <p:cNvSpPr txBox="1">
            <a:spLocks noGrp="1"/>
          </p:cNvSpPr>
          <p:nvPr>
            <p:ph type="subTitle" idx="3"/>
          </p:nvPr>
        </p:nvSpPr>
        <p:spPr>
          <a:xfrm>
            <a:off x="6060723" y="2680900"/>
            <a:ext cx="2218800" cy="12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28"/>
          <p:cNvSpPr txBox="1">
            <a:spLocks noGrp="1"/>
          </p:cNvSpPr>
          <p:nvPr>
            <p:ph type="subTitle" idx="4"/>
          </p:nvPr>
        </p:nvSpPr>
        <p:spPr>
          <a:xfrm>
            <a:off x="864475" y="2303500"/>
            <a:ext cx="22188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000" b="1">
                <a:solidFill>
                  <a:schemeClr val="accent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573" name="Google Shape;573;p28"/>
          <p:cNvSpPr txBox="1">
            <a:spLocks noGrp="1"/>
          </p:cNvSpPr>
          <p:nvPr>
            <p:ph type="subTitle" idx="5"/>
          </p:nvPr>
        </p:nvSpPr>
        <p:spPr>
          <a:xfrm>
            <a:off x="3462600" y="2303500"/>
            <a:ext cx="22188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000" b="1">
                <a:solidFill>
                  <a:schemeClr val="accent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574" name="Google Shape;574;p28"/>
          <p:cNvSpPr txBox="1">
            <a:spLocks noGrp="1"/>
          </p:cNvSpPr>
          <p:nvPr>
            <p:ph type="subTitle" idx="6"/>
          </p:nvPr>
        </p:nvSpPr>
        <p:spPr>
          <a:xfrm>
            <a:off x="6060724" y="2303500"/>
            <a:ext cx="22188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000" b="1">
                <a:solidFill>
                  <a:schemeClr val="accent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575" name="Google Shape;575;p28"/>
          <p:cNvSpPr/>
          <p:nvPr/>
        </p:nvSpPr>
        <p:spPr>
          <a:xfrm rot="1470397">
            <a:off x="1136294" y="4007069"/>
            <a:ext cx="4996276" cy="2395685"/>
          </a:xfrm>
          <a:custGeom>
            <a:avLst/>
            <a:gdLst/>
            <a:ahLst/>
            <a:cxnLst/>
            <a:rect l="l" t="t" r="r" b="b"/>
            <a:pathLst>
              <a:path w="86298" h="57699" extrusionOk="0">
                <a:moveTo>
                  <a:pt x="86282" y="0"/>
                </a:moveTo>
                <a:cubicBezTo>
                  <a:pt x="85398" y="610"/>
                  <a:pt x="84530" y="1234"/>
                  <a:pt x="83692" y="1905"/>
                </a:cubicBezTo>
                <a:cubicBezTo>
                  <a:pt x="80066" y="4693"/>
                  <a:pt x="76622" y="7755"/>
                  <a:pt x="72509" y="9858"/>
                </a:cubicBezTo>
                <a:cubicBezTo>
                  <a:pt x="63809" y="14292"/>
                  <a:pt x="53784" y="14657"/>
                  <a:pt x="44383" y="16516"/>
                </a:cubicBezTo>
                <a:cubicBezTo>
                  <a:pt x="39736" y="17430"/>
                  <a:pt x="35120" y="18725"/>
                  <a:pt x="30930" y="20980"/>
                </a:cubicBezTo>
                <a:cubicBezTo>
                  <a:pt x="26664" y="23265"/>
                  <a:pt x="22962" y="26465"/>
                  <a:pt x="19701" y="30030"/>
                </a:cubicBezTo>
                <a:cubicBezTo>
                  <a:pt x="12677" y="37740"/>
                  <a:pt x="7847" y="47064"/>
                  <a:pt x="1723" y="55444"/>
                </a:cubicBezTo>
                <a:cubicBezTo>
                  <a:pt x="1174" y="56206"/>
                  <a:pt x="595" y="56952"/>
                  <a:pt x="1" y="57699"/>
                </a:cubicBezTo>
                <a:lnTo>
                  <a:pt x="610" y="57699"/>
                </a:lnTo>
                <a:cubicBezTo>
                  <a:pt x="6522" y="50096"/>
                  <a:pt x="11017" y="41488"/>
                  <a:pt x="16989" y="33946"/>
                </a:cubicBezTo>
                <a:cubicBezTo>
                  <a:pt x="20082" y="30061"/>
                  <a:pt x="23571" y="26419"/>
                  <a:pt x="27639" y="23570"/>
                </a:cubicBezTo>
                <a:cubicBezTo>
                  <a:pt x="31661" y="20767"/>
                  <a:pt x="36171" y="18954"/>
                  <a:pt x="40894" y="17781"/>
                </a:cubicBezTo>
                <a:cubicBezTo>
                  <a:pt x="50280" y="15434"/>
                  <a:pt x="60183" y="15297"/>
                  <a:pt x="69294" y="11793"/>
                </a:cubicBezTo>
                <a:cubicBezTo>
                  <a:pt x="71442" y="10955"/>
                  <a:pt x="73514" y="9949"/>
                  <a:pt x="75480" y="8700"/>
                </a:cubicBezTo>
                <a:cubicBezTo>
                  <a:pt x="77369" y="7496"/>
                  <a:pt x="79121" y="6125"/>
                  <a:pt x="80873" y="4739"/>
                </a:cubicBezTo>
                <a:cubicBezTo>
                  <a:pt x="82641" y="3322"/>
                  <a:pt x="84408" y="1859"/>
                  <a:pt x="86297" y="549"/>
                </a:cubicBezTo>
                <a:lnTo>
                  <a:pt x="8629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6" name="Google Shape;576;p28"/>
          <p:cNvGrpSpPr/>
          <p:nvPr/>
        </p:nvGrpSpPr>
        <p:grpSpPr>
          <a:xfrm>
            <a:off x="0" y="2731153"/>
            <a:ext cx="2983767" cy="2429847"/>
            <a:chOff x="0" y="2731153"/>
            <a:chExt cx="2983767" cy="2429847"/>
          </a:xfrm>
        </p:grpSpPr>
        <p:sp>
          <p:nvSpPr>
            <p:cNvPr id="577" name="Google Shape;577;p28"/>
            <p:cNvSpPr/>
            <p:nvPr/>
          </p:nvSpPr>
          <p:spPr>
            <a:xfrm rot="10800000" flipH="1">
              <a:off x="0" y="4509812"/>
              <a:ext cx="2983767" cy="633688"/>
            </a:xfrm>
            <a:custGeom>
              <a:avLst/>
              <a:gdLst/>
              <a:ahLst/>
              <a:cxnLst/>
              <a:rect l="l" t="t" r="r" b="b"/>
              <a:pathLst>
                <a:path w="55978" h="20643" extrusionOk="0">
                  <a:moveTo>
                    <a:pt x="1" y="1"/>
                  </a:moveTo>
                  <a:lnTo>
                    <a:pt x="1" y="16197"/>
                  </a:lnTo>
                  <a:cubicBezTo>
                    <a:pt x="1189" y="17339"/>
                    <a:pt x="2560" y="18284"/>
                    <a:pt x="4023" y="18985"/>
                  </a:cubicBezTo>
                  <a:cubicBezTo>
                    <a:pt x="6458" y="20130"/>
                    <a:pt x="9135" y="20643"/>
                    <a:pt x="11825" y="20643"/>
                  </a:cubicBezTo>
                  <a:cubicBezTo>
                    <a:pt x="13395" y="20643"/>
                    <a:pt x="14969" y="20468"/>
                    <a:pt x="16501" y="20143"/>
                  </a:cubicBezTo>
                  <a:cubicBezTo>
                    <a:pt x="20645" y="19274"/>
                    <a:pt x="24531" y="17324"/>
                    <a:pt x="28096" y="15024"/>
                  </a:cubicBezTo>
                  <a:cubicBezTo>
                    <a:pt x="33063" y="11809"/>
                    <a:pt x="37664" y="7756"/>
                    <a:pt x="43332" y="6034"/>
                  </a:cubicBezTo>
                  <a:cubicBezTo>
                    <a:pt x="46120" y="5196"/>
                    <a:pt x="49061" y="4968"/>
                    <a:pt x="51712" y="3810"/>
                  </a:cubicBezTo>
                  <a:cubicBezTo>
                    <a:pt x="53464" y="3033"/>
                    <a:pt x="55124" y="1677"/>
                    <a:pt x="55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8"/>
            <p:cNvSpPr/>
            <p:nvPr/>
          </p:nvSpPr>
          <p:spPr>
            <a:xfrm rot="-5400000">
              <a:off x="-733799" y="3464952"/>
              <a:ext cx="2429847" cy="962248"/>
            </a:xfrm>
            <a:custGeom>
              <a:avLst/>
              <a:gdLst/>
              <a:ahLst/>
              <a:cxnLst/>
              <a:rect l="l" t="t" r="r" b="b"/>
              <a:pathLst>
                <a:path w="47248" h="23708" extrusionOk="0">
                  <a:moveTo>
                    <a:pt x="1" y="1"/>
                  </a:moveTo>
                  <a:lnTo>
                    <a:pt x="1" y="23708"/>
                  </a:lnTo>
                  <a:cubicBezTo>
                    <a:pt x="1783" y="23570"/>
                    <a:pt x="3612" y="22489"/>
                    <a:pt x="4952" y="21194"/>
                  </a:cubicBezTo>
                  <a:cubicBezTo>
                    <a:pt x="6857" y="19350"/>
                    <a:pt x="8320" y="17019"/>
                    <a:pt x="10559" y="15648"/>
                  </a:cubicBezTo>
                  <a:cubicBezTo>
                    <a:pt x="12494" y="14476"/>
                    <a:pt x="14762" y="14131"/>
                    <a:pt x="17049" y="14131"/>
                  </a:cubicBezTo>
                  <a:cubicBezTo>
                    <a:pt x="18003" y="14131"/>
                    <a:pt x="18961" y="14191"/>
                    <a:pt x="19899" y="14277"/>
                  </a:cubicBezTo>
                  <a:cubicBezTo>
                    <a:pt x="21687" y="14439"/>
                    <a:pt x="23509" y="14659"/>
                    <a:pt x="25305" y="14659"/>
                  </a:cubicBezTo>
                  <a:cubicBezTo>
                    <a:pt x="26707" y="14659"/>
                    <a:pt x="28094" y="14525"/>
                    <a:pt x="29437" y="14124"/>
                  </a:cubicBezTo>
                  <a:cubicBezTo>
                    <a:pt x="34662" y="12601"/>
                    <a:pt x="37923" y="7588"/>
                    <a:pt x="41915" y="3901"/>
                  </a:cubicBezTo>
                  <a:cubicBezTo>
                    <a:pt x="43530" y="2393"/>
                    <a:pt x="45328" y="1097"/>
                    <a:pt x="4724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28"/>
          <p:cNvGrpSpPr/>
          <p:nvPr/>
        </p:nvGrpSpPr>
        <p:grpSpPr>
          <a:xfrm>
            <a:off x="4010503" y="-2363307"/>
            <a:ext cx="5718697" cy="4273416"/>
            <a:chOff x="4010503" y="-2363307"/>
            <a:chExt cx="5718697" cy="4273416"/>
          </a:xfrm>
        </p:grpSpPr>
        <p:sp>
          <p:nvSpPr>
            <p:cNvPr id="580" name="Google Shape;580;p28"/>
            <p:cNvSpPr/>
            <p:nvPr/>
          </p:nvSpPr>
          <p:spPr>
            <a:xfrm flipH="1">
              <a:off x="5715717" y="-11137"/>
              <a:ext cx="4013483" cy="1119521"/>
            </a:xfrm>
            <a:custGeom>
              <a:avLst/>
              <a:gdLst/>
              <a:ahLst/>
              <a:cxnLst/>
              <a:rect l="l" t="t" r="r" b="b"/>
              <a:pathLst>
                <a:path w="55978" h="20643" extrusionOk="0">
                  <a:moveTo>
                    <a:pt x="1" y="1"/>
                  </a:moveTo>
                  <a:lnTo>
                    <a:pt x="1" y="16197"/>
                  </a:lnTo>
                  <a:cubicBezTo>
                    <a:pt x="1189" y="17339"/>
                    <a:pt x="2560" y="18284"/>
                    <a:pt x="4023" y="18985"/>
                  </a:cubicBezTo>
                  <a:cubicBezTo>
                    <a:pt x="6458" y="20130"/>
                    <a:pt x="9135" y="20643"/>
                    <a:pt x="11825" y="20643"/>
                  </a:cubicBezTo>
                  <a:cubicBezTo>
                    <a:pt x="13395" y="20643"/>
                    <a:pt x="14969" y="20468"/>
                    <a:pt x="16501" y="20143"/>
                  </a:cubicBezTo>
                  <a:cubicBezTo>
                    <a:pt x="20645" y="19274"/>
                    <a:pt x="24531" y="17324"/>
                    <a:pt x="28096" y="15024"/>
                  </a:cubicBezTo>
                  <a:cubicBezTo>
                    <a:pt x="33063" y="11809"/>
                    <a:pt x="37664" y="7756"/>
                    <a:pt x="43332" y="6034"/>
                  </a:cubicBezTo>
                  <a:cubicBezTo>
                    <a:pt x="46120" y="5196"/>
                    <a:pt x="49061" y="4968"/>
                    <a:pt x="51712" y="3810"/>
                  </a:cubicBezTo>
                  <a:cubicBezTo>
                    <a:pt x="53464" y="3033"/>
                    <a:pt x="55124" y="1677"/>
                    <a:pt x="5597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8"/>
            <p:cNvSpPr/>
            <p:nvPr/>
          </p:nvSpPr>
          <p:spPr>
            <a:xfrm flipH="1">
              <a:off x="6923579" y="-11137"/>
              <a:ext cx="2250658" cy="912699"/>
            </a:xfrm>
            <a:custGeom>
              <a:avLst/>
              <a:gdLst/>
              <a:ahLst/>
              <a:cxnLst/>
              <a:rect l="l" t="t" r="r" b="b"/>
              <a:pathLst>
                <a:path w="47248" h="23708" extrusionOk="0">
                  <a:moveTo>
                    <a:pt x="1" y="1"/>
                  </a:moveTo>
                  <a:lnTo>
                    <a:pt x="1" y="23708"/>
                  </a:lnTo>
                  <a:cubicBezTo>
                    <a:pt x="1783" y="23570"/>
                    <a:pt x="3612" y="22489"/>
                    <a:pt x="4952" y="21194"/>
                  </a:cubicBezTo>
                  <a:cubicBezTo>
                    <a:pt x="6857" y="19350"/>
                    <a:pt x="8320" y="17019"/>
                    <a:pt x="10559" y="15648"/>
                  </a:cubicBezTo>
                  <a:cubicBezTo>
                    <a:pt x="12494" y="14476"/>
                    <a:pt x="14762" y="14131"/>
                    <a:pt x="17049" y="14131"/>
                  </a:cubicBezTo>
                  <a:cubicBezTo>
                    <a:pt x="18003" y="14131"/>
                    <a:pt x="18961" y="14191"/>
                    <a:pt x="19899" y="14277"/>
                  </a:cubicBezTo>
                  <a:cubicBezTo>
                    <a:pt x="21687" y="14439"/>
                    <a:pt x="23509" y="14659"/>
                    <a:pt x="25305" y="14659"/>
                  </a:cubicBezTo>
                  <a:cubicBezTo>
                    <a:pt x="26707" y="14659"/>
                    <a:pt x="28094" y="14525"/>
                    <a:pt x="29437" y="14124"/>
                  </a:cubicBezTo>
                  <a:cubicBezTo>
                    <a:pt x="34662" y="12601"/>
                    <a:pt x="37923" y="7588"/>
                    <a:pt x="41915" y="3901"/>
                  </a:cubicBezTo>
                  <a:cubicBezTo>
                    <a:pt x="43530" y="2393"/>
                    <a:pt x="45328" y="1097"/>
                    <a:pt x="472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8"/>
            <p:cNvSpPr/>
            <p:nvPr/>
          </p:nvSpPr>
          <p:spPr>
            <a:xfrm rot="-9072868">
              <a:off x="4264837" y="-1362756"/>
              <a:ext cx="4738901" cy="2272313"/>
            </a:xfrm>
            <a:custGeom>
              <a:avLst/>
              <a:gdLst/>
              <a:ahLst/>
              <a:cxnLst/>
              <a:rect l="l" t="t" r="r" b="b"/>
              <a:pathLst>
                <a:path w="86298" h="57699" extrusionOk="0">
                  <a:moveTo>
                    <a:pt x="86282" y="0"/>
                  </a:moveTo>
                  <a:cubicBezTo>
                    <a:pt x="85398" y="610"/>
                    <a:pt x="84530" y="1234"/>
                    <a:pt x="83692" y="1905"/>
                  </a:cubicBezTo>
                  <a:cubicBezTo>
                    <a:pt x="80066" y="4693"/>
                    <a:pt x="76622" y="7755"/>
                    <a:pt x="72509" y="9858"/>
                  </a:cubicBezTo>
                  <a:cubicBezTo>
                    <a:pt x="63809" y="14292"/>
                    <a:pt x="53784" y="14657"/>
                    <a:pt x="44383" y="16516"/>
                  </a:cubicBezTo>
                  <a:cubicBezTo>
                    <a:pt x="39736" y="17430"/>
                    <a:pt x="35120" y="18725"/>
                    <a:pt x="30930" y="20980"/>
                  </a:cubicBezTo>
                  <a:cubicBezTo>
                    <a:pt x="26664" y="23265"/>
                    <a:pt x="22962" y="26465"/>
                    <a:pt x="19701" y="30030"/>
                  </a:cubicBezTo>
                  <a:cubicBezTo>
                    <a:pt x="12677" y="37740"/>
                    <a:pt x="7847" y="47064"/>
                    <a:pt x="1723" y="55444"/>
                  </a:cubicBezTo>
                  <a:cubicBezTo>
                    <a:pt x="1174" y="56206"/>
                    <a:pt x="595" y="56952"/>
                    <a:pt x="1" y="57699"/>
                  </a:cubicBezTo>
                  <a:lnTo>
                    <a:pt x="610" y="57699"/>
                  </a:lnTo>
                  <a:cubicBezTo>
                    <a:pt x="6522" y="50096"/>
                    <a:pt x="11017" y="41488"/>
                    <a:pt x="16989" y="33946"/>
                  </a:cubicBezTo>
                  <a:cubicBezTo>
                    <a:pt x="20082" y="30061"/>
                    <a:pt x="23571" y="26419"/>
                    <a:pt x="27639" y="23570"/>
                  </a:cubicBezTo>
                  <a:cubicBezTo>
                    <a:pt x="31661" y="20767"/>
                    <a:pt x="36171" y="18954"/>
                    <a:pt x="40894" y="17781"/>
                  </a:cubicBezTo>
                  <a:cubicBezTo>
                    <a:pt x="50280" y="15434"/>
                    <a:pt x="60183" y="15297"/>
                    <a:pt x="69294" y="11793"/>
                  </a:cubicBezTo>
                  <a:cubicBezTo>
                    <a:pt x="71442" y="10955"/>
                    <a:pt x="73514" y="9949"/>
                    <a:pt x="75480" y="8700"/>
                  </a:cubicBezTo>
                  <a:cubicBezTo>
                    <a:pt x="77369" y="7496"/>
                    <a:pt x="79121" y="6125"/>
                    <a:pt x="80873" y="4739"/>
                  </a:cubicBezTo>
                  <a:cubicBezTo>
                    <a:pt x="82641" y="3322"/>
                    <a:pt x="84408" y="1859"/>
                    <a:pt x="86297" y="549"/>
                  </a:cubicBezTo>
                  <a:lnTo>
                    <a:pt x="862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28"/>
          <p:cNvGrpSpPr/>
          <p:nvPr/>
        </p:nvGrpSpPr>
        <p:grpSpPr>
          <a:xfrm>
            <a:off x="7668880" y="4603991"/>
            <a:ext cx="1523789" cy="625368"/>
            <a:chOff x="239863" y="4161621"/>
            <a:chExt cx="2392509" cy="981894"/>
          </a:xfrm>
        </p:grpSpPr>
        <p:sp>
          <p:nvSpPr>
            <p:cNvPr id="584" name="Google Shape;584;p28"/>
            <p:cNvSpPr/>
            <p:nvPr/>
          </p:nvSpPr>
          <p:spPr>
            <a:xfrm>
              <a:off x="257331" y="4189049"/>
              <a:ext cx="2375042" cy="954466"/>
            </a:xfrm>
            <a:custGeom>
              <a:avLst/>
              <a:gdLst/>
              <a:ahLst/>
              <a:cxnLst/>
              <a:rect l="l" t="t" r="r" b="b"/>
              <a:pathLst>
                <a:path w="57441" h="23084" extrusionOk="0">
                  <a:moveTo>
                    <a:pt x="28720" y="1"/>
                  </a:moveTo>
                  <a:cubicBezTo>
                    <a:pt x="14673" y="1"/>
                    <a:pt x="2895" y="9904"/>
                    <a:pt x="1" y="23083"/>
                  </a:cubicBezTo>
                  <a:lnTo>
                    <a:pt x="199" y="23083"/>
                  </a:lnTo>
                  <a:cubicBezTo>
                    <a:pt x="3094" y="9996"/>
                    <a:pt x="14779" y="199"/>
                    <a:pt x="28720" y="199"/>
                  </a:cubicBezTo>
                  <a:cubicBezTo>
                    <a:pt x="42661" y="199"/>
                    <a:pt x="54362" y="9996"/>
                    <a:pt x="57257" y="23083"/>
                  </a:cubicBezTo>
                  <a:lnTo>
                    <a:pt x="57440" y="23083"/>
                  </a:lnTo>
                  <a:cubicBezTo>
                    <a:pt x="54545" y="9889"/>
                    <a:pt x="42753" y="1"/>
                    <a:pt x="287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5" name="Google Shape;585;p28"/>
            <p:cNvGrpSpPr/>
            <p:nvPr/>
          </p:nvGrpSpPr>
          <p:grpSpPr>
            <a:xfrm>
              <a:off x="239863" y="4161621"/>
              <a:ext cx="744960" cy="744960"/>
              <a:chOff x="49750" y="1914525"/>
              <a:chExt cx="910375" cy="910375"/>
            </a:xfrm>
          </p:grpSpPr>
          <p:sp>
            <p:nvSpPr>
              <p:cNvPr id="586" name="Google Shape;586;p28"/>
              <p:cNvSpPr/>
              <p:nvPr/>
            </p:nvSpPr>
            <p:spPr>
              <a:xfrm>
                <a:off x="206700" y="2071450"/>
                <a:ext cx="596125" cy="596125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23845" extrusionOk="0">
                    <a:moveTo>
                      <a:pt x="11930" y="1"/>
                    </a:moveTo>
                    <a:cubicBezTo>
                      <a:pt x="5348" y="1"/>
                      <a:pt x="0" y="5348"/>
                      <a:pt x="0" y="11930"/>
                    </a:cubicBezTo>
                    <a:cubicBezTo>
                      <a:pt x="0" y="18512"/>
                      <a:pt x="5348" y="23845"/>
                      <a:pt x="11930" y="23845"/>
                    </a:cubicBezTo>
                    <a:cubicBezTo>
                      <a:pt x="18512" y="23845"/>
                      <a:pt x="23844" y="18512"/>
                      <a:pt x="23844" y="11930"/>
                    </a:cubicBezTo>
                    <a:cubicBezTo>
                      <a:pt x="23844" y="5348"/>
                      <a:pt x="18512" y="1"/>
                      <a:pt x="119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8"/>
              <p:cNvSpPr/>
              <p:nvPr/>
            </p:nvSpPr>
            <p:spPr>
              <a:xfrm>
                <a:off x="49750" y="1914525"/>
                <a:ext cx="910375" cy="910375"/>
              </a:xfrm>
              <a:custGeom>
                <a:avLst/>
                <a:gdLst/>
                <a:ahLst/>
                <a:cxnLst/>
                <a:rect l="l" t="t" r="r" b="b"/>
                <a:pathLst>
                  <a:path w="36415" h="36415" fill="none" extrusionOk="0">
                    <a:moveTo>
                      <a:pt x="36415" y="18207"/>
                    </a:moveTo>
                    <a:cubicBezTo>
                      <a:pt x="36415" y="28263"/>
                      <a:pt x="28264" y="36414"/>
                      <a:pt x="18208" y="36414"/>
                    </a:cubicBezTo>
                    <a:cubicBezTo>
                      <a:pt x="8152" y="36414"/>
                      <a:pt x="1" y="28263"/>
                      <a:pt x="1" y="18207"/>
                    </a:cubicBezTo>
                    <a:cubicBezTo>
                      <a:pt x="1" y="8152"/>
                      <a:pt x="8152" y="0"/>
                      <a:pt x="18208" y="0"/>
                    </a:cubicBezTo>
                    <a:cubicBezTo>
                      <a:pt x="28264" y="0"/>
                      <a:pt x="36415" y="8152"/>
                      <a:pt x="36415" y="1820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miter lim="1523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8" name="Google Shape;588;p28"/>
          <p:cNvGrpSpPr/>
          <p:nvPr/>
        </p:nvGrpSpPr>
        <p:grpSpPr>
          <a:xfrm rot="6299960">
            <a:off x="300271" y="1020070"/>
            <a:ext cx="207936" cy="264639"/>
            <a:chOff x="3467806" y="-877553"/>
            <a:chExt cx="207942" cy="264647"/>
          </a:xfrm>
        </p:grpSpPr>
        <p:sp>
          <p:nvSpPr>
            <p:cNvPr id="589" name="Google Shape;589;p28"/>
            <p:cNvSpPr/>
            <p:nvPr/>
          </p:nvSpPr>
          <p:spPr>
            <a:xfrm>
              <a:off x="3467806" y="-722056"/>
              <a:ext cx="109150" cy="109150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8"/>
            <p:cNvSpPr/>
            <p:nvPr/>
          </p:nvSpPr>
          <p:spPr>
            <a:xfrm>
              <a:off x="3624303" y="-877553"/>
              <a:ext cx="51446" cy="51446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1" name="Google Shape;591;p28"/>
          <p:cNvGrpSpPr/>
          <p:nvPr/>
        </p:nvGrpSpPr>
        <p:grpSpPr>
          <a:xfrm flipH="1">
            <a:off x="8759346" y="1567573"/>
            <a:ext cx="675950" cy="937987"/>
            <a:chOff x="417825" y="3072538"/>
            <a:chExt cx="675950" cy="937988"/>
          </a:xfrm>
        </p:grpSpPr>
        <p:sp>
          <p:nvSpPr>
            <p:cNvPr id="592" name="Google Shape;592;p28"/>
            <p:cNvSpPr/>
            <p:nvPr/>
          </p:nvSpPr>
          <p:spPr>
            <a:xfrm>
              <a:off x="417825" y="3420100"/>
              <a:ext cx="590800" cy="590425"/>
            </a:xfrm>
            <a:custGeom>
              <a:avLst/>
              <a:gdLst/>
              <a:ahLst/>
              <a:cxnLst/>
              <a:rect l="l" t="t" r="r" b="b"/>
              <a:pathLst>
                <a:path w="23632" h="23617" fill="none" extrusionOk="0">
                  <a:moveTo>
                    <a:pt x="23631" y="0"/>
                  </a:moveTo>
                  <a:lnTo>
                    <a:pt x="0" y="23616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8"/>
            <p:cNvSpPr/>
            <p:nvPr/>
          </p:nvSpPr>
          <p:spPr>
            <a:xfrm>
              <a:off x="502975" y="3072538"/>
              <a:ext cx="590800" cy="590425"/>
            </a:xfrm>
            <a:custGeom>
              <a:avLst/>
              <a:gdLst/>
              <a:ahLst/>
              <a:cxnLst/>
              <a:rect l="l" t="t" r="r" b="b"/>
              <a:pathLst>
                <a:path w="23632" h="23617" fill="none" extrusionOk="0">
                  <a:moveTo>
                    <a:pt x="23631" y="0"/>
                  </a:moveTo>
                  <a:lnTo>
                    <a:pt x="0" y="23616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29"/>
          <p:cNvSpPr txBox="1">
            <a:spLocks noGrp="1"/>
          </p:cNvSpPr>
          <p:nvPr>
            <p:ph type="subTitle" idx="1"/>
          </p:nvPr>
        </p:nvSpPr>
        <p:spPr>
          <a:xfrm>
            <a:off x="1532300" y="1825100"/>
            <a:ext cx="26922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97" name="Google Shape;597;p29"/>
          <p:cNvSpPr txBox="1">
            <a:spLocks noGrp="1"/>
          </p:cNvSpPr>
          <p:nvPr>
            <p:ph type="subTitle" idx="2"/>
          </p:nvPr>
        </p:nvSpPr>
        <p:spPr>
          <a:xfrm>
            <a:off x="4919500" y="1825100"/>
            <a:ext cx="26922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29"/>
          <p:cNvSpPr txBox="1">
            <a:spLocks noGrp="1"/>
          </p:cNvSpPr>
          <p:nvPr>
            <p:ph type="subTitle" idx="3"/>
          </p:nvPr>
        </p:nvSpPr>
        <p:spPr>
          <a:xfrm>
            <a:off x="1532300" y="3485675"/>
            <a:ext cx="26922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99" name="Google Shape;599;p29"/>
          <p:cNvSpPr txBox="1">
            <a:spLocks noGrp="1"/>
          </p:cNvSpPr>
          <p:nvPr>
            <p:ph type="subTitle" idx="4"/>
          </p:nvPr>
        </p:nvSpPr>
        <p:spPr>
          <a:xfrm>
            <a:off x="4919500" y="3485675"/>
            <a:ext cx="26922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29"/>
          <p:cNvSpPr txBox="1">
            <a:spLocks noGrp="1"/>
          </p:cNvSpPr>
          <p:nvPr>
            <p:ph type="subTitle" idx="5"/>
          </p:nvPr>
        </p:nvSpPr>
        <p:spPr>
          <a:xfrm>
            <a:off x="1532300" y="1455550"/>
            <a:ext cx="2692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solidFill>
                  <a:schemeClr val="accent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601" name="Google Shape;601;p29"/>
          <p:cNvSpPr txBox="1">
            <a:spLocks noGrp="1"/>
          </p:cNvSpPr>
          <p:nvPr>
            <p:ph type="subTitle" idx="6"/>
          </p:nvPr>
        </p:nvSpPr>
        <p:spPr>
          <a:xfrm>
            <a:off x="1532300" y="3116200"/>
            <a:ext cx="2692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solidFill>
                  <a:schemeClr val="accent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602" name="Google Shape;602;p29"/>
          <p:cNvSpPr txBox="1">
            <a:spLocks noGrp="1"/>
          </p:cNvSpPr>
          <p:nvPr>
            <p:ph type="subTitle" idx="7"/>
          </p:nvPr>
        </p:nvSpPr>
        <p:spPr>
          <a:xfrm>
            <a:off x="4919474" y="1455550"/>
            <a:ext cx="2692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solidFill>
                  <a:schemeClr val="accent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603" name="Google Shape;603;p29"/>
          <p:cNvSpPr txBox="1">
            <a:spLocks noGrp="1"/>
          </p:cNvSpPr>
          <p:nvPr>
            <p:ph type="subTitle" idx="8"/>
          </p:nvPr>
        </p:nvSpPr>
        <p:spPr>
          <a:xfrm>
            <a:off x="4919474" y="3116200"/>
            <a:ext cx="2692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solidFill>
                  <a:schemeClr val="accent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grpSp>
        <p:nvGrpSpPr>
          <p:cNvPr id="604" name="Google Shape;604;p29"/>
          <p:cNvGrpSpPr/>
          <p:nvPr/>
        </p:nvGrpSpPr>
        <p:grpSpPr>
          <a:xfrm rot="6299960">
            <a:off x="244921" y="178045"/>
            <a:ext cx="207936" cy="264639"/>
            <a:chOff x="3467806" y="-877553"/>
            <a:chExt cx="207942" cy="264647"/>
          </a:xfrm>
        </p:grpSpPr>
        <p:sp>
          <p:nvSpPr>
            <p:cNvPr id="605" name="Google Shape;605;p29"/>
            <p:cNvSpPr/>
            <p:nvPr/>
          </p:nvSpPr>
          <p:spPr>
            <a:xfrm>
              <a:off x="3467806" y="-722056"/>
              <a:ext cx="109150" cy="109150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9"/>
            <p:cNvSpPr/>
            <p:nvPr/>
          </p:nvSpPr>
          <p:spPr>
            <a:xfrm>
              <a:off x="3624303" y="-877553"/>
              <a:ext cx="51446" cy="51446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29"/>
          <p:cNvGrpSpPr/>
          <p:nvPr/>
        </p:nvGrpSpPr>
        <p:grpSpPr>
          <a:xfrm>
            <a:off x="3966526" y="4546258"/>
            <a:ext cx="2541049" cy="1567541"/>
            <a:chOff x="3966526" y="4546258"/>
            <a:chExt cx="2541049" cy="1567541"/>
          </a:xfrm>
        </p:grpSpPr>
        <p:sp>
          <p:nvSpPr>
            <p:cNvPr id="608" name="Google Shape;608;p29"/>
            <p:cNvSpPr/>
            <p:nvPr/>
          </p:nvSpPr>
          <p:spPr>
            <a:xfrm rot="899902">
              <a:off x="4049572" y="4868314"/>
              <a:ext cx="2374957" cy="954432"/>
            </a:xfrm>
            <a:custGeom>
              <a:avLst/>
              <a:gdLst/>
              <a:ahLst/>
              <a:cxnLst/>
              <a:rect l="l" t="t" r="r" b="b"/>
              <a:pathLst>
                <a:path w="57441" h="23084" extrusionOk="0">
                  <a:moveTo>
                    <a:pt x="28720" y="1"/>
                  </a:moveTo>
                  <a:cubicBezTo>
                    <a:pt x="14673" y="1"/>
                    <a:pt x="2895" y="9904"/>
                    <a:pt x="1" y="23083"/>
                  </a:cubicBezTo>
                  <a:lnTo>
                    <a:pt x="199" y="23083"/>
                  </a:lnTo>
                  <a:cubicBezTo>
                    <a:pt x="3094" y="9996"/>
                    <a:pt x="14779" y="199"/>
                    <a:pt x="28720" y="199"/>
                  </a:cubicBezTo>
                  <a:cubicBezTo>
                    <a:pt x="42661" y="199"/>
                    <a:pt x="54362" y="9996"/>
                    <a:pt x="57257" y="23083"/>
                  </a:cubicBezTo>
                  <a:lnTo>
                    <a:pt x="57440" y="23083"/>
                  </a:lnTo>
                  <a:cubicBezTo>
                    <a:pt x="54545" y="9889"/>
                    <a:pt x="42753" y="1"/>
                    <a:pt x="287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9" name="Google Shape;609;p29"/>
            <p:cNvGrpSpPr/>
            <p:nvPr/>
          </p:nvGrpSpPr>
          <p:grpSpPr>
            <a:xfrm rot="900053">
              <a:off x="4094604" y="4629973"/>
              <a:ext cx="744947" cy="744947"/>
              <a:chOff x="49750" y="1914525"/>
              <a:chExt cx="910375" cy="910375"/>
            </a:xfrm>
          </p:grpSpPr>
          <p:sp>
            <p:nvSpPr>
              <p:cNvPr id="610" name="Google Shape;610;p29"/>
              <p:cNvSpPr/>
              <p:nvPr/>
            </p:nvSpPr>
            <p:spPr>
              <a:xfrm>
                <a:off x="206700" y="2071450"/>
                <a:ext cx="596125" cy="596125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23845" extrusionOk="0">
                    <a:moveTo>
                      <a:pt x="11930" y="1"/>
                    </a:moveTo>
                    <a:cubicBezTo>
                      <a:pt x="5348" y="1"/>
                      <a:pt x="0" y="5348"/>
                      <a:pt x="0" y="11930"/>
                    </a:cubicBezTo>
                    <a:cubicBezTo>
                      <a:pt x="0" y="18512"/>
                      <a:pt x="5348" y="23845"/>
                      <a:pt x="11930" y="23845"/>
                    </a:cubicBezTo>
                    <a:cubicBezTo>
                      <a:pt x="18512" y="23845"/>
                      <a:pt x="23844" y="18512"/>
                      <a:pt x="23844" y="11930"/>
                    </a:cubicBezTo>
                    <a:cubicBezTo>
                      <a:pt x="23844" y="5348"/>
                      <a:pt x="18512" y="1"/>
                      <a:pt x="119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9"/>
              <p:cNvSpPr/>
              <p:nvPr/>
            </p:nvSpPr>
            <p:spPr>
              <a:xfrm>
                <a:off x="49750" y="1914525"/>
                <a:ext cx="910375" cy="910375"/>
              </a:xfrm>
              <a:custGeom>
                <a:avLst/>
                <a:gdLst/>
                <a:ahLst/>
                <a:cxnLst/>
                <a:rect l="l" t="t" r="r" b="b"/>
                <a:pathLst>
                  <a:path w="36415" h="36415" fill="none" extrusionOk="0">
                    <a:moveTo>
                      <a:pt x="36415" y="18207"/>
                    </a:moveTo>
                    <a:cubicBezTo>
                      <a:pt x="36415" y="28263"/>
                      <a:pt x="28264" y="36414"/>
                      <a:pt x="18208" y="36414"/>
                    </a:cubicBezTo>
                    <a:cubicBezTo>
                      <a:pt x="8152" y="36414"/>
                      <a:pt x="1" y="28263"/>
                      <a:pt x="1" y="18207"/>
                    </a:cubicBezTo>
                    <a:cubicBezTo>
                      <a:pt x="1" y="8152"/>
                      <a:pt x="8152" y="0"/>
                      <a:pt x="18208" y="0"/>
                    </a:cubicBezTo>
                    <a:cubicBezTo>
                      <a:pt x="28264" y="0"/>
                      <a:pt x="36415" y="8152"/>
                      <a:pt x="36415" y="1820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miter lim="1523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12" name="Google Shape;612;p29"/>
          <p:cNvGrpSpPr/>
          <p:nvPr/>
        </p:nvGrpSpPr>
        <p:grpSpPr>
          <a:xfrm rot="-5400000" flipH="1">
            <a:off x="-303364" y="1513293"/>
            <a:ext cx="675950" cy="937988"/>
            <a:chOff x="417825" y="3072538"/>
            <a:chExt cx="675950" cy="937988"/>
          </a:xfrm>
        </p:grpSpPr>
        <p:sp>
          <p:nvSpPr>
            <p:cNvPr id="613" name="Google Shape;613;p29"/>
            <p:cNvSpPr/>
            <p:nvPr/>
          </p:nvSpPr>
          <p:spPr>
            <a:xfrm>
              <a:off x="417825" y="3420100"/>
              <a:ext cx="590800" cy="590425"/>
            </a:xfrm>
            <a:custGeom>
              <a:avLst/>
              <a:gdLst/>
              <a:ahLst/>
              <a:cxnLst/>
              <a:rect l="l" t="t" r="r" b="b"/>
              <a:pathLst>
                <a:path w="23632" h="23617" fill="none" extrusionOk="0">
                  <a:moveTo>
                    <a:pt x="23631" y="0"/>
                  </a:moveTo>
                  <a:lnTo>
                    <a:pt x="0" y="23616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9"/>
            <p:cNvSpPr/>
            <p:nvPr/>
          </p:nvSpPr>
          <p:spPr>
            <a:xfrm>
              <a:off x="502975" y="3072538"/>
              <a:ext cx="590800" cy="590425"/>
            </a:xfrm>
            <a:custGeom>
              <a:avLst/>
              <a:gdLst/>
              <a:ahLst/>
              <a:cxnLst/>
              <a:rect l="l" t="t" r="r" b="b"/>
              <a:pathLst>
                <a:path w="23632" h="23617" fill="none" extrusionOk="0">
                  <a:moveTo>
                    <a:pt x="23631" y="0"/>
                  </a:moveTo>
                  <a:lnTo>
                    <a:pt x="0" y="23616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12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30"/>
          <p:cNvSpPr txBox="1">
            <a:spLocks noGrp="1"/>
          </p:cNvSpPr>
          <p:nvPr>
            <p:ph type="subTitle" idx="1"/>
          </p:nvPr>
        </p:nvSpPr>
        <p:spPr>
          <a:xfrm>
            <a:off x="719950" y="2326662"/>
            <a:ext cx="18297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30"/>
          <p:cNvSpPr txBox="1">
            <a:spLocks noGrp="1"/>
          </p:cNvSpPr>
          <p:nvPr>
            <p:ph type="subTitle" idx="2"/>
          </p:nvPr>
        </p:nvSpPr>
        <p:spPr>
          <a:xfrm>
            <a:off x="3657122" y="2326662"/>
            <a:ext cx="18297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30"/>
          <p:cNvSpPr txBox="1">
            <a:spLocks noGrp="1"/>
          </p:cNvSpPr>
          <p:nvPr>
            <p:ph type="subTitle" idx="3"/>
          </p:nvPr>
        </p:nvSpPr>
        <p:spPr>
          <a:xfrm>
            <a:off x="6594299" y="2326662"/>
            <a:ext cx="18297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20" name="Google Shape;620;p30"/>
          <p:cNvSpPr txBox="1">
            <a:spLocks noGrp="1"/>
          </p:cNvSpPr>
          <p:nvPr>
            <p:ph type="subTitle" idx="4"/>
          </p:nvPr>
        </p:nvSpPr>
        <p:spPr>
          <a:xfrm>
            <a:off x="719950" y="1949263"/>
            <a:ext cx="18297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000" b="1">
                <a:solidFill>
                  <a:schemeClr val="accent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621" name="Google Shape;621;p30"/>
          <p:cNvSpPr txBox="1">
            <a:spLocks noGrp="1"/>
          </p:cNvSpPr>
          <p:nvPr>
            <p:ph type="subTitle" idx="5"/>
          </p:nvPr>
        </p:nvSpPr>
        <p:spPr>
          <a:xfrm>
            <a:off x="3657120" y="1949263"/>
            <a:ext cx="18297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000" b="1">
                <a:solidFill>
                  <a:schemeClr val="accent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622" name="Google Shape;622;p30"/>
          <p:cNvSpPr txBox="1">
            <a:spLocks noGrp="1"/>
          </p:cNvSpPr>
          <p:nvPr>
            <p:ph type="subTitle" idx="6"/>
          </p:nvPr>
        </p:nvSpPr>
        <p:spPr>
          <a:xfrm>
            <a:off x="6594290" y="1949263"/>
            <a:ext cx="18297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000" b="1">
                <a:solidFill>
                  <a:schemeClr val="accent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623" name="Google Shape;623;p30"/>
          <p:cNvSpPr txBox="1">
            <a:spLocks noGrp="1"/>
          </p:cNvSpPr>
          <p:nvPr>
            <p:ph type="subTitle" idx="7"/>
          </p:nvPr>
        </p:nvSpPr>
        <p:spPr>
          <a:xfrm>
            <a:off x="2188575" y="4119800"/>
            <a:ext cx="18297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30"/>
          <p:cNvSpPr txBox="1">
            <a:spLocks noGrp="1"/>
          </p:cNvSpPr>
          <p:nvPr>
            <p:ph type="subTitle" idx="8"/>
          </p:nvPr>
        </p:nvSpPr>
        <p:spPr>
          <a:xfrm>
            <a:off x="5125734" y="4119800"/>
            <a:ext cx="18297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30"/>
          <p:cNvSpPr txBox="1">
            <a:spLocks noGrp="1"/>
          </p:cNvSpPr>
          <p:nvPr>
            <p:ph type="subTitle" idx="9"/>
          </p:nvPr>
        </p:nvSpPr>
        <p:spPr>
          <a:xfrm>
            <a:off x="2188560" y="3742400"/>
            <a:ext cx="18297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000" b="1">
                <a:solidFill>
                  <a:schemeClr val="accent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626" name="Google Shape;626;p30"/>
          <p:cNvSpPr txBox="1">
            <a:spLocks noGrp="1"/>
          </p:cNvSpPr>
          <p:nvPr>
            <p:ph type="subTitle" idx="13"/>
          </p:nvPr>
        </p:nvSpPr>
        <p:spPr>
          <a:xfrm>
            <a:off x="5125730" y="3742400"/>
            <a:ext cx="18297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000" b="1">
                <a:solidFill>
                  <a:schemeClr val="accent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grpSp>
        <p:nvGrpSpPr>
          <p:cNvPr id="627" name="Google Shape;627;p30"/>
          <p:cNvGrpSpPr/>
          <p:nvPr/>
        </p:nvGrpSpPr>
        <p:grpSpPr>
          <a:xfrm>
            <a:off x="-104050" y="3232713"/>
            <a:ext cx="2455177" cy="2452725"/>
            <a:chOff x="-174750" y="3232725"/>
            <a:chExt cx="2455177" cy="2452725"/>
          </a:xfrm>
        </p:grpSpPr>
        <p:sp>
          <p:nvSpPr>
            <p:cNvPr id="628" name="Google Shape;628;p30"/>
            <p:cNvSpPr/>
            <p:nvPr/>
          </p:nvSpPr>
          <p:spPr>
            <a:xfrm rot="10800000" flipH="1">
              <a:off x="-153356" y="4628791"/>
              <a:ext cx="2433783" cy="544459"/>
            </a:xfrm>
            <a:custGeom>
              <a:avLst/>
              <a:gdLst/>
              <a:ahLst/>
              <a:cxnLst/>
              <a:rect l="l" t="t" r="r" b="b"/>
              <a:pathLst>
                <a:path w="55978" h="20643" extrusionOk="0">
                  <a:moveTo>
                    <a:pt x="1" y="1"/>
                  </a:moveTo>
                  <a:lnTo>
                    <a:pt x="1" y="16197"/>
                  </a:lnTo>
                  <a:cubicBezTo>
                    <a:pt x="1189" y="17339"/>
                    <a:pt x="2560" y="18284"/>
                    <a:pt x="4023" y="18985"/>
                  </a:cubicBezTo>
                  <a:cubicBezTo>
                    <a:pt x="6458" y="20130"/>
                    <a:pt x="9135" y="20643"/>
                    <a:pt x="11825" y="20643"/>
                  </a:cubicBezTo>
                  <a:cubicBezTo>
                    <a:pt x="13395" y="20643"/>
                    <a:pt x="14969" y="20468"/>
                    <a:pt x="16501" y="20143"/>
                  </a:cubicBezTo>
                  <a:cubicBezTo>
                    <a:pt x="20645" y="19274"/>
                    <a:pt x="24531" y="17324"/>
                    <a:pt x="28096" y="15024"/>
                  </a:cubicBezTo>
                  <a:cubicBezTo>
                    <a:pt x="33063" y="11809"/>
                    <a:pt x="37664" y="7756"/>
                    <a:pt x="43332" y="6034"/>
                  </a:cubicBezTo>
                  <a:cubicBezTo>
                    <a:pt x="46120" y="5196"/>
                    <a:pt x="49061" y="4968"/>
                    <a:pt x="51712" y="3810"/>
                  </a:cubicBezTo>
                  <a:cubicBezTo>
                    <a:pt x="53464" y="3033"/>
                    <a:pt x="55124" y="1677"/>
                    <a:pt x="559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0"/>
            <p:cNvSpPr/>
            <p:nvPr/>
          </p:nvSpPr>
          <p:spPr>
            <a:xfrm rot="-5400000">
              <a:off x="-845295" y="4008872"/>
              <a:ext cx="2402856" cy="950301"/>
            </a:xfrm>
            <a:custGeom>
              <a:avLst/>
              <a:gdLst/>
              <a:ahLst/>
              <a:cxnLst/>
              <a:rect l="l" t="t" r="r" b="b"/>
              <a:pathLst>
                <a:path w="55978" h="20643" extrusionOk="0">
                  <a:moveTo>
                    <a:pt x="1" y="1"/>
                  </a:moveTo>
                  <a:lnTo>
                    <a:pt x="1" y="16197"/>
                  </a:lnTo>
                  <a:cubicBezTo>
                    <a:pt x="1189" y="17339"/>
                    <a:pt x="2560" y="18284"/>
                    <a:pt x="4023" y="18985"/>
                  </a:cubicBezTo>
                  <a:cubicBezTo>
                    <a:pt x="6458" y="20130"/>
                    <a:pt x="9135" y="20643"/>
                    <a:pt x="11825" y="20643"/>
                  </a:cubicBezTo>
                  <a:cubicBezTo>
                    <a:pt x="13395" y="20643"/>
                    <a:pt x="14969" y="20468"/>
                    <a:pt x="16501" y="20143"/>
                  </a:cubicBezTo>
                  <a:cubicBezTo>
                    <a:pt x="20645" y="19274"/>
                    <a:pt x="24531" y="17324"/>
                    <a:pt x="28096" y="15024"/>
                  </a:cubicBezTo>
                  <a:cubicBezTo>
                    <a:pt x="33063" y="11809"/>
                    <a:pt x="37664" y="7756"/>
                    <a:pt x="43332" y="6034"/>
                  </a:cubicBezTo>
                  <a:cubicBezTo>
                    <a:pt x="46120" y="5196"/>
                    <a:pt x="49061" y="4968"/>
                    <a:pt x="51712" y="3810"/>
                  </a:cubicBezTo>
                  <a:cubicBezTo>
                    <a:pt x="53464" y="3033"/>
                    <a:pt x="55124" y="1677"/>
                    <a:pt x="5597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0"/>
            <p:cNvSpPr/>
            <p:nvPr/>
          </p:nvSpPr>
          <p:spPr>
            <a:xfrm>
              <a:off x="-174750" y="3232725"/>
              <a:ext cx="1031125" cy="2315938"/>
            </a:xfrm>
            <a:custGeom>
              <a:avLst/>
              <a:gdLst/>
              <a:ahLst/>
              <a:cxnLst/>
              <a:rect l="l" t="t" r="r" b="b"/>
              <a:pathLst>
                <a:path w="100304" h="168340" extrusionOk="0">
                  <a:moveTo>
                    <a:pt x="0" y="0"/>
                  </a:moveTo>
                  <a:cubicBezTo>
                    <a:pt x="7676" y="0"/>
                    <a:pt x="16468" y="2656"/>
                    <a:pt x="21382" y="8553"/>
                  </a:cubicBezTo>
                  <a:cubicBezTo>
                    <a:pt x="32218" y="21557"/>
                    <a:pt x="32581" y="41211"/>
                    <a:pt x="43154" y="54429"/>
                  </a:cubicBezTo>
                  <a:cubicBezTo>
                    <a:pt x="54375" y="68457"/>
                    <a:pt x="72317" y="76640"/>
                    <a:pt x="82031" y="91751"/>
                  </a:cubicBezTo>
                  <a:cubicBezTo>
                    <a:pt x="96224" y="113829"/>
                    <a:pt x="100304" y="142094"/>
                    <a:pt x="100304" y="168340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631" name="Google Shape;631;p30"/>
          <p:cNvGrpSpPr/>
          <p:nvPr/>
        </p:nvGrpSpPr>
        <p:grpSpPr>
          <a:xfrm>
            <a:off x="6292064" y="-173252"/>
            <a:ext cx="3222487" cy="3261582"/>
            <a:chOff x="6292064" y="-173252"/>
            <a:chExt cx="3222487" cy="3261582"/>
          </a:xfrm>
        </p:grpSpPr>
        <p:sp>
          <p:nvSpPr>
            <p:cNvPr id="632" name="Google Shape;632;p30"/>
            <p:cNvSpPr/>
            <p:nvPr/>
          </p:nvSpPr>
          <p:spPr>
            <a:xfrm rot="5400000">
              <a:off x="7205607" y="1142434"/>
              <a:ext cx="3235808" cy="655983"/>
            </a:xfrm>
            <a:custGeom>
              <a:avLst/>
              <a:gdLst/>
              <a:ahLst/>
              <a:cxnLst/>
              <a:rect l="l" t="t" r="r" b="b"/>
              <a:pathLst>
                <a:path w="55978" h="20643" extrusionOk="0">
                  <a:moveTo>
                    <a:pt x="1" y="1"/>
                  </a:moveTo>
                  <a:lnTo>
                    <a:pt x="1" y="16197"/>
                  </a:lnTo>
                  <a:cubicBezTo>
                    <a:pt x="1189" y="17339"/>
                    <a:pt x="2560" y="18284"/>
                    <a:pt x="4023" y="18985"/>
                  </a:cubicBezTo>
                  <a:cubicBezTo>
                    <a:pt x="6458" y="20130"/>
                    <a:pt x="9135" y="20643"/>
                    <a:pt x="11825" y="20643"/>
                  </a:cubicBezTo>
                  <a:cubicBezTo>
                    <a:pt x="13395" y="20643"/>
                    <a:pt x="14969" y="20468"/>
                    <a:pt x="16501" y="20143"/>
                  </a:cubicBezTo>
                  <a:cubicBezTo>
                    <a:pt x="20645" y="19274"/>
                    <a:pt x="24531" y="17324"/>
                    <a:pt x="28096" y="15024"/>
                  </a:cubicBezTo>
                  <a:cubicBezTo>
                    <a:pt x="33063" y="11809"/>
                    <a:pt x="37664" y="7756"/>
                    <a:pt x="43332" y="6034"/>
                  </a:cubicBezTo>
                  <a:cubicBezTo>
                    <a:pt x="46120" y="5196"/>
                    <a:pt x="49061" y="4968"/>
                    <a:pt x="51712" y="3810"/>
                  </a:cubicBezTo>
                  <a:cubicBezTo>
                    <a:pt x="53464" y="3033"/>
                    <a:pt x="55124" y="1677"/>
                    <a:pt x="5597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0"/>
            <p:cNvSpPr/>
            <p:nvPr/>
          </p:nvSpPr>
          <p:spPr>
            <a:xfrm flipH="1">
              <a:off x="6561606" y="-147471"/>
              <a:ext cx="2601829" cy="915010"/>
            </a:xfrm>
            <a:custGeom>
              <a:avLst/>
              <a:gdLst/>
              <a:ahLst/>
              <a:cxnLst/>
              <a:rect l="l" t="t" r="r" b="b"/>
              <a:pathLst>
                <a:path w="47248" h="23708" extrusionOk="0">
                  <a:moveTo>
                    <a:pt x="1" y="1"/>
                  </a:moveTo>
                  <a:lnTo>
                    <a:pt x="1" y="23708"/>
                  </a:lnTo>
                  <a:cubicBezTo>
                    <a:pt x="1783" y="23570"/>
                    <a:pt x="3612" y="22489"/>
                    <a:pt x="4952" y="21194"/>
                  </a:cubicBezTo>
                  <a:cubicBezTo>
                    <a:pt x="6857" y="19350"/>
                    <a:pt x="8320" y="17019"/>
                    <a:pt x="10559" y="15648"/>
                  </a:cubicBezTo>
                  <a:cubicBezTo>
                    <a:pt x="12494" y="14476"/>
                    <a:pt x="14762" y="14131"/>
                    <a:pt x="17049" y="14131"/>
                  </a:cubicBezTo>
                  <a:cubicBezTo>
                    <a:pt x="18003" y="14131"/>
                    <a:pt x="18961" y="14191"/>
                    <a:pt x="19899" y="14277"/>
                  </a:cubicBezTo>
                  <a:cubicBezTo>
                    <a:pt x="21687" y="14439"/>
                    <a:pt x="23509" y="14659"/>
                    <a:pt x="25305" y="14659"/>
                  </a:cubicBezTo>
                  <a:cubicBezTo>
                    <a:pt x="26707" y="14659"/>
                    <a:pt x="28094" y="14525"/>
                    <a:pt x="29437" y="14124"/>
                  </a:cubicBezTo>
                  <a:cubicBezTo>
                    <a:pt x="34662" y="12601"/>
                    <a:pt x="37923" y="7588"/>
                    <a:pt x="41915" y="3901"/>
                  </a:cubicBezTo>
                  <a:cubicBezTo>
                    <a:pt x="43530" y="2393"/>
                    <a:pt x="45328" y="1097"/>
                    <a:pt x="47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0"/>
            <p:cNvSpPr/>
            <p:nvPr/>
          </p:nvSpPr>
          <p:spPr>
            <a:xfrm>
              <a:off x="6292064" y="-173252"/>
              <a:ext cx="3222487" cy="1090757"/>
            </a:xfrm>
            <a:custGeom>
              <a:avLst/>
              <a:gdLst/>
              <a:ahLst/>
              <a:cxnLst/>
              <a:rect l="l" t="t" r="r" b="b"/>
              <a:pathLst>
                <a:path w="241430" h="98711" extrusionOk="0">
                  <a:moveTo>
                    <a:pt x="0" y="0"/>
                  </a:moveTo>
                  <a:cubicBezTo>
                    <a:pt x="6943" y="4020"/>
                    <a:pt x="14396" y="7360"/>
                    <a:pt x="20605" y="12441"/>
                  </a:cubicBezTo>
                  <a:cubicBezTo>
                    <a:pt x="38620" y="27182"/>
                    <a:pt x="53969" y="47158"/>
                    <a:pt x="75811" y="55206"/>
                  </a:cubicBezTo>
                  <a:cubicBezTo>
                    <a:pt x="92613" y="61397"/>
                    <a:pt x="111212" y="63480"/>
                    <a:pt x="129073" y="62204"/>
                  </a:cubicBezTo>
                  <a:cubicBezTo>
                    <a:pt x="138155" y="61555"/>
                    <a:pt x="147416" y="57824"/>
                    <a:pt x="156288" y="59871"/>
                  </a:cubicBezTo>
                  <a:cubicBezTo>
                    <a:pt x="174888" y="64162"/>
                    <a:pt x="186896" y="82818"/>
                    <a:pt x="203330" y="92529"/>
                  </a:cubicBezTo>
                  <a:cubicBezTo>
                    <a:pt x="214269" y="98993"/>
                    <a:pt x="235748" y="102727"/>
                    <a:pt x="241430" y="91362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35" name="Google Shape;635;p30"/>
          <p:cNvSpPr/>
          <p:nvPr/>
        </p:nvSpPr>
        <p:spPr>
          <a:xfrm rot="10800000" flipH="1">
            <a:off x="979887" y="-261676"/>
            <a:ext cx="487809" cy="487809"/>
          </a:xfrm>
          <a:custGeom>
            <a:avLst/>
            <a:gdLst/>
            <a:ahLst/>
            <a:cxnLst/>
            <a:rect l="l" t="t" r="r" b="b"/>
            <a:pathLst>
              <a:path w="23845" h="23845" extrusionOk="0">
                <a:moveTo>
                  <a:pt x="11930" y="1"/>
                </a:moveTo>
                <a:cubicBezTo>
                  <a:pt x="5348" y="1"/>
                  <a:pt x="0" y="5348"/>
                  <a:pt x="0" y="11930"/>
                </a:cubicBezTo>
                <a:cubicBezTo>
                  <a:pt x="0" y="18512"/>
                  <a:pt x="5348" y="23845"/>
                  <a:pt x="11930" y="23845"/>
                </a:cubicBezTo>
                <a:cubicBezTo>
                  <a:pt x="18512" y="23845"/>
                  <a:pt x="23844" y="18512"/>
                  <a:pt x="23844" y="11930"/>
                </a:cubicBezTo>
                <a:cubicBezTo>
                  <a:pt x="23844" y="5348"/>
                  <a:pt x="18512" y="1"/>
                  <a:pt x="11930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6" name="Google Shape;636;p30"/>
          <p:cNvGrpSpPr/>
          <p:nvPr/>
        </p:nvGrpSpPr>
        <p:grpSpPr>
          <a:xfrm rot="5400000">
            <a:off x="409065" y="3561647"/>
            <a:ext cx="207942" cy="264647"/>
            <a:chOff x="3467806" y="-877553"/>
            <a:chExt cx="207942" cy="264647"/>
          </a:xfrm>
        </p:grpSpPr>
        <p:sp>
          <p:nvSpPr>
            <p:cNvPr id="637" name="Google Shape;637;p30"/>
            <p:cNvSpPr/>
            <p:nvPr/>
          </p:nvSpPr>
          <p:spPr>
            <a:xfrm>
              <a:off x="3467806" y="-722056"/>
              <a:ext cx="109150" cy="109150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0"/>
            <p:cNvSpPr/>
            <p:nvPr/>
          </p:nvSpPr>
          <p:spPr>
            <a:xfrm>
              <a:off x="3624303" y="-877553"/>
              <a:ext cx="51446" cy="51446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" name="Google Shape;639;p30"/>
          <p:cNvGrpSpPr/>
          <p:nvPr/>
        </p:nvGrpSpPr>
        <p:grpSpPr>
          <a:xfrm flipH="1">
            <a:off x="142621" y="-398477"/>
            <a:ext cx="675950" cy="937988"/>
            <a:chOff x="417825" y="3072538"/>
            <a:chExt cx="675950" cy="937988"/>
          </a:xfrm>
        </p:grpSpPr>
        <p:sp>
          <p:nvSpPr>
            <p:cNvPr id="640" name="Google Shape;640;p30"/>
            <p:cNvSpPr/>
            <p:nvPr/>
          </p:nvSpPr>
          <p:spPr>
            <a:xfrm>
              <a:off x="417825" y="3420100"/>
              <a:ext cx="590800" cy="590425"/>
            </a:xfrm>
            <a:custGeom>
              <a:avLst/>
              <a:gdLst/>
              <a:ahLst/>
              <a:cxnLst/>
              <a:rect l="l" t="t" r="r" b="b"/>
              <a:pathLst>
                <a:path w="23632" h="23617" fill="none" extrusionOk="0">
                  <a:moveTo>
                    <a:pt x="23631" y="0"/>
                  </a:moveTo>
                  <a:lnTo>
                    <a:pt x="0" y="23616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0"/>
            <p:cNvSpPr/>
            <p:nvPr/>
          </p:nvSpPr>
          <p:spPr>
            <a:xfrm>
              <a:off x="502975" y="3072538"/>
              <a:ext cx="590800" cy="590425"/>
            </a:xfrm>
            <a:custGeom>
              <a:avLst/>
              <a:gdLst/>
              <a:ahLst/>
              <a:cxnLst/>
              <a:rect l="l" t="t" r="r" b="b"/>
              <a:pathLst>
                <a:path w="23632" h="23617" fill="none" extrusionOk="0">
                  <a:moveTo>
                    <a:pt x="23631" y="0"/>
                  </a:moveTo>
                  <a:lnTo>
                    <a:pt x="0" y="23616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30"/>
          <p:cNvGrpSpPr/>
          <p:nvPr/>
        </p:nvGrpSpPr>
        <p:grpSpPr>
          <a:xfrm rot="900215">
            <a:off x="8847124" y="4476360"/>
            <a:ext cx="507445" cy="507445"/>
            <a:chOff x="49750" y="1914525"/>
            <a:chExt cx="910375" cy="910375"/>
          </a:xfrm>
        </p:grpSpPr>
        <p:sp>
          <p:nvSpPr>
            <p:cNvPr id="643" name="Google Shape;643;p30"/>
            <p:cNvSpPr/>
            <p:nvPr/>
          </p:nvSpPr>
          <p:spPr>
            <a:xfrm>
              <a:off x="206700" y="2071450"/>
              <a:ext cx="596125" cy="596125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0"/>
            <p:cNvSpPr/>
            <p:nvPr/>
          </p:nvSpPr>
          <p:spPr>
            <a:xfrm>
              <a:off x="49750" y="1914525"/>
              <a:ext cx="910375" cy="910375"/>
            </a:xfrm>
            <a:custGeom>
              <a:avLst/>
              <a:gdLst/>
              <a:ahLst/>
              <a:cxnLst/>
              <a:rect l="l" t="t" r="r" b="b"/>
              <a:pathLst>
                <a:path w="36415" h="36415" fill="none" extrusionOk="0">
                  <a:moveTo>
                    <a:pt x="36415" y="18207"/>
                  </a:moveTo>
                  <a:cubicBezTo>
                    <a:pt x="36415" y="28263"/>
                    <a:pt x="28264" y="36414"/>
                    <a:pt x="18208" y="36414"/>
                  </a:cubicBezTo>
                  <a:cubicBezTo>
                    <a:pt x="8152" y="36414"/>
                    <a:pt x="1" y="28263"/>
                    <a:pt x="1" y="18207"/>
                  </a:cubicBezTo>
                  <a:cubicBezTo>
                    <a:pt x="1" y="8152"/>
                    <a:pt x="8152" y="0"/>
                    <a:pt x="18208" y="0"/>
                  </a:cubicBezTo>
                  <a:cubicBezTo>
                    <a:pt x="28264" y="0"/>
                    <a:pt x="36415" y="8152"/>
                    <a:pt x="36415" y="1820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" name="Google Shape;645;p30"/>
          <p:cNvGrpSpPr/>
          <p:nvPr/>
        </p:nvGrpSpPr>
        <p:grpSpPr>
          <a:xfrm rot="-5400000">
            <a:off x="5754980" y="-502844"/>
            <a:ext cx="862937" cy="1106197"/>
            <a:chOff x="380155" y="151246"/>
            <a:chExt cx="862937" cy="1106197"/>
          </a:xfrm>
        </p:grpSpPr>
        <p:grpSp>
          <p:nvGrpSpPr>
            <p:cNvPr id="646" name="Google Shape;646;p30"/>
            <p:cNvGrpSpPr/>
            <p:nvPr/>
          </p:nvGrpSpPr>
          <p:grpSpPr>
            <a:xfrm>
              <a:off x="380155" y="151246"/>
              <a:ext cx="862937" cy="489364"/>
              <a:chOff x="380155" y="151246"/>
              <a:chExt cx="862937" cy="489364"/>
            </a:xfrm>
          </p:grpSpPr>
          <p:sp>
            <p:nvSpPr>
              <p:cNvPr id="647" name="Google Shape;647;p30"/>
              <p:cNvSpPr/>
              <p:nvPr/>
            </p:nvSpPr>
            <p:spPr>
              <a:xfrm>
                <a:off x="380155" y="151246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79" y="1"/>
                    </a:moveTo>
                    <a:cubicBezTo>
                      <a:pt x="259" y="1"/>
                      <a:pt x="0" y="260"/>
                      <a:pt x="0" y="580"/>
                    </a:cubicBezTo>
                    <a:cubicBezTo>
                      <a:pt x="0" y="884"/>
                      <a:pt x="259" y="1143"/>
                      <a:pt x="579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0"/>
              <p:cNvSpPr/>
              <p:nvPr/>
            </p:nvSpPr>
            <p:spPr>
              <a:xfrm>
                <a:off x="519697" y="151246"/>
                <a:ext cx="26664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4" extrusionOk="0">
                    <a:moveTo>
                      <a:pt x="565" y="1"/>
                    </a:moveTo>
                    <a:cubicBezTo>
                      <a:pt x="245" y="1"/>
                      <a:pt x="1" y="275"/>
                      <a:pt x="1" y="580"/>
                    </a:cubicBezTo>
                    <a:cubicBezTo>
                      <a:pt x="1" y="900"/>
                      <a:pt x="260" y="1143"/>
                      <a:pt x="565" y="1143"/>
                    </a:cubicBezTo>
                    <a:cubicBezTo>
                      <a:pt x="884" y="1143"/>
                      <a:pt x="1144" y="884"/>
                      <a:pt x="1144" y="580"/>
                    </a:cubicBezTo>
                    <a:cubicBezTo>
                      <a:pt x="1144" y="275"/>
                      <a:pt x="884" y="31"/>
                      <a:pt x="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0"/>
              <p:cNvSpPr/>
              <p:nvPr/>
            </p:nvSpPr>
            <p:spPr>
              <a:xfrm>
                <a:off x="658913" y="151246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79" y="1"/>
                    </a:moveTo>
                    <a:cubicBezTo>
                      <a:pt x="244" y="1"/>
                      <a:pt x="0" y="275"/>
                      <a:pt x="0" y="580"/>
                    </a:cubicBezTo>
                    <a:cubicBezTo>
                      <a:pt x="0" y="900"/>
                      <a:pt x="275" y="1143"/>
                      <a:pt x="579" y="1143"/>
                    </a:cubicBezTo>
                    <a:cubicBezTo>
                      <a:pt x="899" y="1143"/>
                      <a:pt x="1143" y="884"/>
                      <a:pt x="1143" y="580"/>
                    </a:cubicBezTo>
                    <a:cubicBezTo>
                      <a:pt x="1143" y="275"/>
                      <a:pt x="899" y="31"/>
                      <a:pt x="5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0"/>
              <p:cNvSpPr/>
              <p:nvPr/>
            </p:nvSpPr>
            <p:spPr>
              <a:xfrm>
                <a:off x="798478" y="151246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64" y="1"/>
                    </a:moveTo>
                    <a:cubicBezTo>
                      <a:pt x="244" y="1"/>
                      <a:pt x="0" y="260"/>
                      <a:pt x="0" y="580"/>
                    </a:cubicBezTo>
                    <a:cubicBezTo>
                      <a:pt x="0" y="884"/>
                      <a:pt x="244" y="1143"/>
                      <a:pt x="564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0"/>
              <p:cNvSpPr/>
              <p:nvPr/>
            </p:nvSpPr>
            <p:spPr>
              <a:xfrm>
                <a:off x="937670" y="151246"/>
                <a:ext cx="26664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4" extrusionOk="0">
                    <a:moveTo>
                      <a:pt x="579" y="1"/>
                    </a:moveTo>
                    <a:cubicBezTo>
                      <a:pt x="260" y="1"/>
                      <a:pt x="1" y="260"/>
                      <a:pt x="1" y="580"/>
                    </a:cubicBezTo>
                    <a:cubicBezTo>
                      <a:pt x="1" y="884"/>
                      <a:pt x="260" y="1143"/>
                      <a:pt x="579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0"/>
              <p:cNvSpPr/>
              <p:nvPr/>
            </p:nvSpPr>
            <p:spPr>
              <a:xfrm>
                <a:off x="1077236" y="151246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64" y="1"/>
                    </a:moveTo>
                    <a:cubicBezTo>
                      <a:pt x="244" y="1"/>
                      <a:pt x="0" y="275"/>
                      <a:pt x="0" y="580"/>
                    </a:cubicBezTo>
                    <a:cubicBezTo>
                      <a:pt x="0" y="900"/>
                      <a:pt x="259" y="1143"/>
                      <a:pt x="564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75"/>
                      <a:pt x="869" y="31"/>
                      <a:pt x="5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0"/>
              <p:cNvSpPr/>
              <p:nvPr/>
            </p:nvSpPr>
            <p:spPr>
              <a:xfrm>
                <a:off x="1216428" y="151246"/>
                <a:ext cx="26664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4" extrusionOk="0">
                    <a:moveTo>
                      <a:pt x="564" y="1"/>
                    </a:moveTo>
                    <a:cubicBezTo>
                      <a:pt x="260" y="1"/>
                      <a:pt x="1" y="260"/>
                      <a:pt x="1" y="580"/>
                    </a:cubicBezTo>
                    <a:cubicBezTo>
                      <a:pt x="1" y="884"/>
                      <a:pt x="260" y="1143"/>
                      <a:pt x="564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0"/>
              <p:cNvSpPr/>
              <p:nvPr/>
            </p:nvSpPr>
            <p:spPr>
              <a:xfrm>
                <a:off x="380155" y="305728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79" y="0"/>
                    </a:moveTo>
                    <a:cubicBezTo>
                      <a:pt x="244" y="0"/>
                      <a:pt x="0" y="275"/>
                      <a:pt x="0" y="579"/>
                    </a:cubicBezTo>
                    <a:cubicBezTo>
                      <a:pt x="0" y="899"/>
                      <a:pt x="274" y="1143"/>
                      <a:pt x="579" y="1143"/>
                    </a:cubicBezTo>
                    <a:cubicBezTo>
                      <a:pt x="899" y="1143"/>
                      <a:pt x="1143" y="884"/>
                      <a:pt x="1143" y="579"/>
                    </a:cubicBezTo>
                    <a:cubicBezTo>
                      <a:pt x="1143" y="259"/>
                      <a:pt x="899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0"/>
              <p:cNvSpPr/>
              <p:nvPr/>
            </p:nvSpPr>
            <p:spPr>
              <a:xfrm>
                <a:off x="519697" y="305728"/>
                <a:ext cx="26664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3" extrusionOk="0">
                    <a:moveTo>
                      <a:pt x="565" y="0"/>
                    </a:moveTo>
                    <a:cubicBezTo>
                      <a:pt x="245" y="0"/>
                      <a:pt x="1" y="275"/>
                      <a:pt x="1" y="579"/>
                    </a:cubicBezTo>
                    <a:cubicBezTo>
                      <a:pt x="1" y="899"/>
                      <a:pt x="260" y="1143"/>
                      <a:pt x="565" y="1143"/>
                    </a:cubicBezTo>
                    <a:cubicBezTo>
                      <a:pt x="884" y="1143"/>
                      <a:pt x="1144" y="884"/>
                      <a:pt x="1144" y="579"/>
                    </a:cubicBezTo>
                    <a:cubicBezTo>
                      <a:pt x="1144" y="259"/>
                      <a:pt x="884" y="0"/>
                      <a:pt x="5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0"/>
              <p:cNvSpPr/>
              <p:nvPr/>
            </p:nvSpPr>
            <p:spPr>
              <a:xfrm>
                <a:off x="658913" y="305728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79" y="0"/>
                    </a:moveTo>
                    <a:cubicBezTo>
                      <a:pt x="244" y="0"/>
                      <a:pt x="0" y="275"/>
                      <a:pt x="0" y="579"/>
                    </a:cubicBezTo>
                    <a:cubicBezTo>
                      <a:pt x="0" y="899"/>
                      <a:pt x="275" y="1143"/>
                      <a:pt x="579" y="1143"/>
                    </a:cubicBezTo>
                    <a:cubicBezTo>
                      <a:pt x="899" y="1143"/>
                      <a:pt x="1143" y="884"/>
                      <a:pt x="1143" y="579"/>
                    </a:cubicBezTo>
                    <a:cubicBezTo>
                      <a:pt x="1143" y="259"/>
                      <a:pt x="899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0"/>
              <p:cNvSpPr/>
              <p:nvPr/>
            </p:nvSpPr>
            <p:spPr>
              <a:xfrm>
                <a:off x="798478" y="305728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64" y="0"/>
                    </a:moveTo>
                    <a:cubicBezTo>
                      <a:pt x="244" y="0"/>
                      <a:pt x="0" y="275"/>
                      <a:pt x="0" y="579"/>
                    </a:cubicBezTo>
                    <a:cubicBezTo>
                      <a:pt x="0" y="899"/>
                      <a:pt x="259" y="1143"/>
                      <a:pt x="564" y="1143"/>
                    </a:cubicBezTo>
                    <a:cubicBezTo>
                      <a:pt x="884" y="1143"/>
                      <a:pt x="1143" y="884"/>
                      <a:pt x="1143" y="579"/>
                    </a:cubicBezTo>
                    <a:cubicBezTo>
                      <a:pt x="1143" y="259"/>
                      <a:pt x="868" y="0"/>
                      <a:pt x="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0"/>
              <p:cNvSpPr/>
              <p:nvPr/>
            </p:nvSpPr>
            <p:spPr>
              <a:xfrm>
                <a:off x="937670" y="305728"/>
                <a:ext cx="26664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3" extrusionOk="0">
                    <a:moveTo>
                      <a:pt x="579" y="0"/>
                    </a:moveTo>
                    <a:cubicBezTo>
                      <a:pt x="244" y="0"/>
                      <a:pt x="1" y="275"/>
                      <a:pt x="1" y="579"/>
                    </a:cubicBezTo>
                    <a:cubicBezTo>
                      <a:pt x="1" y="899"/>
                      <a:pt x="244" y="1143"/>
                      <a:pt x="579" y="1143"/>
                    </a:cubicBezTo>
                    <a:cubicBezTo>
                      <a:pt x="899" y="1143"/>
                      <a:pt x="1143" y="884"/>
                      <a:pt x="1143" y="579"/>
                    </a:cubicBezTo>
                    <a:cubicBezTo>
                      <a:pt x="1143" y="259"/>
                      <a:pt x="899" y="0"/>
                      <a:pt x="5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0"/>
              <p:cNvSpPr/>
              <p:nvPr/>
            </p:nvSpPr>
            <p:spPr>
              <a:xfrm>
                <a:off x="1077236" y="305728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64" y="0"/>
                    </a:moveTo>
                    <a:cubicBezTo>
                      <a:pt x="244" y="0"/>
                      <a:pt x="0" y="275"/>
                      <a:pt x="0" y="579"/>
                    </a:cubicBezTo>
                    <a:cubicBezTo>
                      <a:pt x="0" y="899"/>
                      <a:pt x="259" y="1143"/>
                      <a:pt x="564" y="1143"/>
                    </a:cubicBezTo>
                    <a:cubicBezTo>
                      <a:pt x="884" y="1143"/>
                      <a:pt x="1143" y="884"/>
                      <a:pt x="1143" y="579"/>
                    </a:cubicBezTo>
                    <a:cubicBezTo>
                      <a:pt x="1143" y="259"/>
                      <a:pt x="869" y="0"/>
                      <a:pt x="5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0"/>
              <p:cNvSpPr/>
              <p:nvPr/>
            </p:nvSpPr>
            <p:spPr>
              <a:xfrm>
                <a:off x="1216428" y="305728"/>
                <a:ext cx="26664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3" extrusionOk="0">
                    <a:moveTo>
                      <a:pt x="580" y="0"/>
                    </a:moveTo>
                    <a:cubicBezTo>
                      <a:pt x="245" y="0"/>
                      <a:pt x="1" y="275"/>
                      <a:pt x="1" y="579"/>
                    </a:cubicBezTo>
                    <a:cubicBezTo>
                      <a:pt x="1" y="899"/>
                      <a:pt x="275" y="1143"/>
                      <a:pt x="580" y="1143"/>
                    </a:cubicBezTo>
                    <a:cubicBezTo>
                      <a:pt x="900" y="1143"/>
                      <a:pt x="1143" y="884"/>
                      <a:pt x="1143" y="579"/>
                    </a:cubicBezTo>
                    <a:cubicBezTo>
                      <a:pt x="1143" y="259"/>
                      <a:pt x="884" y="0"/>
                      <a:pt x="5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0"/>
              <p:cNvSpPr/>
              <p:nvPr/>
            </p:nvSpPr>
            <p:spPr>
              <a:xfrm>
                <a:off x="380155" y="459837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79" y="1"/>
                    </a:moveTo>
                    <a:cubicBezTo>
                      <a:pt x="259" y="1"/>
                      <a:pt x="0" y="260"/>
                      <a:pt x="0" y="580"/>
                    </a:cubicBezTo>
                    <a:cubicBezTo>
                      <a:pt x="0" y="884"/>
                      <a:pt x="259" y="1143"/>
                      <a:pt x="579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0"/>
              <p:cNvSpPr/>
              <p:nvPr/>
            </p:nvSpPr>
            <p:spPr>
              <a:xfrm>
                <a:off x="519697" y="459837"/>
                <a:ext cx="26664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4" extrusionOk="0">
                    <a:moveTo>
                      <a:pt x="565" y="1"/>
                    </a:moveTo>
                    <a:cubicBezTo>
                      <a:pt x="245" y="1"/>
                      <a:pt x="1" y="275"/>
                      <a:pt x="1" y="580"/>
                    </a:cubicBezTo>
                    <a:cubicBezTo>
                      <a:pt x="1" y="900"/>
                      <a:pt x="260" y="1143"/>
                      <a:pt x="565" y="1143"/>
                    </a:cubicBezTo>
                    <a:cubicBezTo>
                      <a:pt x="884" y="1143"/>
                      <a:pt x="1144" y="884"/>
                      <a:pt x="1144" y="580"/>
                    </a:cubicBezTo>
                    <a:cubicBezTo>
                      <a:pt x="1144" y="275"/>
                      <a:pt x="884" y="1"/>
                      <a:pt x="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0"/>
              <p:cNvSpPr/>
              <p:nvPr/>
            </p:nvSpPr>
            <p:spPr>
              <a:xfrm>
                <a:off x="658913" y="459837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79" y="1"/>
                    </a:moveTo>
                    <a:cubicBezTo>
                      <a:pt x="244" y="1"/>
                      <a:pt x="0" y="275"/>
                      <a:pt x="0" y="580"/>
                    </a:cubicBezTo>
                    <a:cubicBezTo>
                      <a:pt x="0" y="900"/>
                      <a:pt x="275" y="1143"/>
                      <a:pt x="579" y="1143"/>
                    </a:cubicBezTo>
                    <a:cubicBezTo>
                      <a:pt x="899" y="1143"/>
                      <a:pt x="1143" y="884"/>
                      <a:pt x="1143" y="580"/>
                    </a:cubicBezTo>
                    <a:cubicBezTo>
                      <a:pt x="1143" y="275"/>
                      <a:pt x="899" y="1"/>
                      <a:pt x="5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0"/>
              <p:cNvSpPr/>
              <p:nvPr/>
            </p:nvSpPr>
            <p:spPr>
              <a:xfrm>
                <a:off x="798478" y="459837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64" y="1"/>
                    </a:moveTo>
                    <a:cubicBezTo>
                      <a:pt x="244" y="1"/>
                      <a:pt x="0" y="260"/>
                      <a:pt x="0" y="580"/>
                    </a:cubicBezTo>
                    <a:cubicBezTo>
                      <a:pt x="0" y="884"/>
                      <a:pt x="244" y="1143"/>
                      <a:pt x="564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0"/>
              <p:cNvSpPr/>
              <p:nvPr/>
            </p:nvSpPr>
            <p:spPr>
              <a:xfrm>
                <a:off x="937670" y="459837"/>
                <a:ext cx="26664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4" extrusionOk="0">
                    <a:moveTo>
                      <a:pt x="579" y="1"/>
                    </a:moveTo>
                    <a:cubicBezTo>
                      <a:pt x="260" y="1"/>
                      <a:pt x="1" y="260"/>
                      <a:pt x="1" y="580"/>
                    </a:cubicBezTo>
                    <a:cubicBezTo>
                      <a:pt x="1" y="884"/>
                      <a:pt x="260" y="1143"/>
                      <a:pt x="579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0"/>
              <p:cNvSpPr/>
              <p:nvPr/>
            </p:nvSpPr>
            <p:spPr>
              <a:xfrm>
                <a:off x="1077236" y="459837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64" y="1"/>
                    </a:moveTo>
                    <a:cubicBezTo>
                      <a:pt x="244" y="1"/>
                      <a:pt x="0" y="275"/>
                      <a:pt x="0" y="580"/>
                    </a:cubicBezTo>
                    <a:cubicBezTo>
                      <a:pt x="0" y="900"/>
                      <a:pt x="259" y="1143"/>
                      <a:pt x="564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75"/>
                      <a:pt x="869" y="1"/>
                      <a:pt x="5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0"/>
              <p:cNvSpPr/>
              <p:nvPr/>
            </p:nvSpPr>
            <p:spPr>
              <a:xfrm>
                <a:off x="1216428" y="459837"/>
                <a:ext cx="26664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4" extrusionOk="0">
                    <a:moveTo>
                      <a:pt x="564" y="1"/>
                    </a:moveTo>
                    <a:cubicBezTo>
                      <a:pt x="260" y="1"/>
                      <a:pt x="1" y="260"/>
                      <a:pt x="1" y="580"/>
                    </a:cubicBezTo>
                    <a:cubicBezTo>
                      <a:pt x="1" y="884"/>
                      <a:pt x="260" y="1143"/>
                      <a:pt x="564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0"/>
              <p:cNvSpPr/>
              <p:nvPr/>
            </p:nvSpPr>
            <p:spPr>
              <a:xfrm>
                <a:off x="380155" y="613970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79" y="0"/>
                    </a:moveTo>
                    <a:cubicBezTo>
                      <a:pt x="244" y="0"/>
                      <a:pt x="0" y="259"/>
                      <a:pt x="0" y="564"/>
                    </a:cubicBezTo>
                    <a:cubicBezTo>
                      <a:pt x="0" y="899"/>
                      <a:pt x="274" y="1143"/>
                      <a:pt x="579" y="1143"/>
                    </a:cubicBezTo>
                    <a:cubicBezTo>
                      <a:pt x="899" y="1143"/>
                      <a:pt x="1143" y="868"/>
                      <a:pt x="1143" y="564"/>
                    </a:cubicBezTo>
                    <a:cubicBezTo>
                      <a:pt x="1143" y="259"/>
                      <a:pt x="899" y="15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0"/>
              <p:cNvSpPr/>
              <p:nvPr/>
            </p:nvSpPr>
            <p:spPr>
              <a:xfrm>
                <a:off x="519697" y="613970"/>
                <a:ext cx="26664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3" extrusionOk="0">
                    <a:moveTo>
                      <a:pt x="565" y="0"/>
                    </a:moveTo>
                    <a:cubicBezTo>
                      <a:pt x="245" y="0"/>
                      <a:pt x="1" y="259"/>
                      <a:pt x="1" y="564"/>
                    </a:cubicBezTo>
                    <a:cubicBezTo>
                      <a:pt x="1" y="899"/>
                      <a:pt x="260" y="1143"/>
                      <a:pt x="565" y="1143"/>
                    </a:cubicBezTo>
                    <a:cubicBezTo>
                      <a:pt x="884" y="1143"/>
                      <a:pt x="1144" y="868"/>
                      <a:pt x="1144" y="564"/>
                    </a:cubicBezTo>
                    <a:cubicBezTo>
                      <a:pt x="1144" y="259"/>
                      <a:pt x="884" y="15"/>
                      <a:pt x="5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0"/>
              <p:cNvSpPr/>
              <p:nvPr/>
            </p:nvSpPr>
            <p:spPr>
              <a:xfrm>
                <a:off x="658913" y="613970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79" y="0"/>
                    </a:moveTo>
                    <a:cubicBezTo>
                      <a:pt x="244" y="0"/>
                      <a:pt x="0" y="259"/>
                      <a:pt x="0" y="564"/>
                    </a:cubicBezTo>
                    <a:cubicBezTo>
                      <a:pt x="0" y="899"/>
                      <a:pt x="275" y="1143"/>
                      <a:pt x="579" y="1143"/>
                    </a:cubicBezTo>
                    <a:cubicBezTo>
                      <a:pt x="899" y="1143"/>
                      <a:pt x="1143" y="868"/>
                      <a:pt x="1143" y="564"/>
                    </a:cubicBezTo>
                    <a:cubicBezTo>
                      <a:pt x="1143" y="259"/>
                      <a:pt x="899" y="15"/>
                      <a:pt x="5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0"/>
              <p:cNvSpPr/>
              <p:nvPr/>
            </p:nvSpPr>
            <p:spPr>
              <a:xfrm>
                <a:off x="798478" y="613970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64" y="0"/>
                    </a:moveTo>
                    <a:cubicBezTo>
                      <a:pt x="244" y="0"/>
                      <a:pt x="0" y="259"/>
                      <a:pt x="0" y="564"/>
                    </a:cubicBezTo>
                    <a:cubicBezTo>
                      <a:pt x="0" y="899"/>
                      <a:pt x="259" y="1143"/>
                      <a:pt x="564" y="1143"/>
                    </a:cubicBezTo>
                    <a:cubicBezTo>
                      <a:pt x="884" y="1143"/>
                      <a:pt x="1143" y="868"/>
                      <a:pt x="1143" y="564"/>
                    </a:cubicBezTo>
                    <a:cubicBezTo>
                      <a:pt x="1143" y="259"/>
                      <a:pt x="868" y="15"/>
                      <a:pt x="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0"/>
              <p:cNvSpPr/>
              <p:nvPr/>
            </p:nvSpPr>
            <p:spPr>
              <a:xfrm>
                <a:off x="937670" y="613970"/>
                <a:ext cx="26664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3" extrusionOk="0">
                    <a:moveTo>
                      <a:pt x="579" y="0"/>
                    </a:moveTo>
                    <a:cubicBezTo>
                      <a:pt x="244" y="0"/>
                      <a:pt x="1" y="259"/>
                      <a:pt x="1" y="564"/>
                    </a:cubicBezTo>
                    <a:cubicBezTo>
                      <a:pt x="1" y="899"/>
                      <a:pt x="244" y="1143"/>
                      <a:pt x="579" y="1143"/>
                    </a:cubicBezTo>
                    <a:cubicBezTo>
                      <a:pt x="899" y="1143"/>
                      <a:pt x="1143" y="868"/>
                      <a:pt x="1143" y="564"/>
                    </a:cubicBezTo>
                    <a:cubicBezTo>
                      <a:pt x="1143" y="259"/>
                      <a:pt x="899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0"/>
              <p:cNvSpPr/>
              <p:nvPr/>
            </p:nvSpPr>
            <p:spPr>
              <a:xfrm>
                <a:off x="1077236" y="613970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64" y="0"/>
                    </a:moveTo>
                    <a:cubicBezTo>
                      <a:pt x="244" y="0"/>
                      <a:pt x="0" y="259"/>
                      <a:pt x="0" y="564"/>
                    </a:cubicBezTo>
                    <a:cubicBezTo>
                      <a:pt x="0" y="899"/>
                      <a:pt x="259" y="1143"/>
                      <a:pt x="564" y="1143"/>
                    </a:cubicBezTo>
                    <a:cubicBezTo>
                      <a:pt x="884" y="1143"/>
                      <a:pt x="1143" y="868"/>
                      <a:pt x="1143" y="564"/>
                    </a:cubicBezTo>
                    <a:cubicBezTo>
                      <a:pt x="1143" y="259"/>
                      <a:pt x="869" y="15"/>
                      <a:pt x="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0"/>
              <p:cNvSpPr/>
              <p:nvPr/>
            </p:nvSpPr>
            <p:spPr>
              <a:xfrm>
                <a:off x="1216428" y="613970"/>
                <a:ext cx="26664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3" extrusionOk="0">
                    <a:moveTo>
                      <a:pt x="580" y="0"/>
                    </a:moveTo>
                    <a:cubicBezTo>
                      <a:pt x="245" y="0"/>
                      <a:pt x="1" y="259"/>
                      <a:pt x="1" y="564"/>
                    </a:cubicBezTo>
                    <a:cubicBezTo>
                      <a:pt x="1" y="899"/>
                      <a:pt x="275" y="1143"/>
                      <a:pt x="580" y="1143"/>
                    </a:cubicBezTo>
                    <a:cubicBezTo>
                      <a:pt x="900" y="1143"/>
                      <a:pt x="1143" y="868"/>
                      <a:pt x="1143" y="564"/>
                    </a:cubicBezTo>
                    <a:cubicBezTo>
                      <a:pt x="1143" y="259"/>
                      <a:pt x="884" y="15"/>
                      <a:pt x="5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5" name="Google Shape;675;p30"/>
            <p:cNvSpPr/>
            <p:nvPr/>
          </p:nvSpPr>
          <p:spPr>
            <a:xfrm>
              <a:off x="380155" y="768428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79" y="1"/>
                  </a:moveTo>
                  <a:cubicBezTo>
                    <a:pt x="259" y="1"/>
                    <a:pt x="0" y="260"/>
                    <a:pt x="0" y="564"/>
                  </a:cubicBezTo>
                  <a:cubicBezTo>
                    <a:pt x="0" y="884"/>
                    <a:pt x="259" y="1143"/>
                    <a:pt x="579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60"/>
                    <a:pt x="884" y="1"/>
                    <a:pt x="5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0"/>
            <p:cNvSpPr/>
            <p:nvPr/>
          </p:nvSpPr>
          <p:spPr>
            <a:xfrm>
              <a:off x="519697" y="768428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65" y="1"/>
                  </a:moveTo>
                  <a:cubicBezTo>
                    <a:pt x="245" y="1"/>
                    <a:pt x="1" y="260"/>
                    <a:pt x="1" y="564"/>
                  </a:cubicBezTo>
                  <a:cubicBezTo>
                    <a:pt x="1" y="900"/>
                    <a:pt x="260" y="1143"/>
                    <a:pt x="565" y="1143"/>
                  </a:cubicBezTo>
                  <a:cubicBezTo>
                    <a:pt x="884" y="1143"/>
                    <a:pt x="1144" y="869"/>
                    <a:pt x="1144" y="564"/>
                  </a:cubicBezTo>
                  <a:cubicBezTo>
                    <a:pt x="1144" y="244"/>
                    <a:pt x="884" y="1"/>
                    <a:pt x="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0"/>
            <p:cNvSpPr/>
            <p:nvPr/>
          </p:nvSpPr>
          <p:spPr>
            <a:xfrm>
              <a:off x="658913" y="768428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79" y="1"/>
                  </a:moveTo>
                  <a:cubicBezTo>
                    <a:pt x="244" y="1"/>
                    <a:pt x="0" y="260"/>
                    <a:pt x="0" y="564"/>
                  </a:cubicBezTo>
                  <a:cubicBezTo>
                    <a:pt x="0" y="900"/>
                    <a:pt x="275" y="1143"/>
                    <a:pt x="579" y="1143"/>
                  </a:cubicBezTo>
                  <a:cubicBezTo>
                    <a:pt x="899" y="1143"/>
                    <a:pt x="1143" y="869"/>
                    <a:pt x="1143" y="564"/>
                  </a:cubicBezTo>
                  <a:cubicBezTo>
                    <a:pt x="1143" y="244"/>
                    <a:pt x="899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0"/>
            <p:cNvSpPr/>
            <p:nvPr/>
          </p:nvSpPr>
          <p:spPr>
            <a:xfrm>
              <a:off x="798478" y="768428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64" y="1"/>
                  </a:moveTo>
                  <a:cubicBezTo>
                    <a:pt x="244" y="1"/>
                    <a:pt x="0" y="260"/>
                    <a:pt x="0" y="564"/>
                  </a:cubicBezTo>
                  <a:cubicBezTo>
                    <a:pt x="0" y="884"/>
                    <a:pt x="244" y="1143"/>
                    <a:pt x="564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60"/>
                    <a:pt x="88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0"/>
            <p:cNvSpPr/>
            <p:nvPr/>
          </p:nvSpPr>
          <p:spPr>
            <a:xfrm>
              <a:off x="937670" y="768428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9" y="1"/>
                  </a:moveTo>
                  <a:cubicBezTo>
                    <a:pt x="260" y="1"/>
                    <a:pt x="1" y="260"/>
                    <a:pt x="1" y="564"/>
                  </a:cubicBezTo>
                  <a:cubicBezTo>
                    <a:pt x="1" y="884"/>
                    <a:pt x="260" y="1143"/>
                    <a:pt x="579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60"/>
                    <a:pt x="884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0"/>
            <p:cNvSpPr/>
            <p:nvPr/>
          </p:nvSpPr>
          <p:spPr>
            <a:xfrm>
              <a:off x="1077236" y="768428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64" y="1"/>
                  </a:moveTo>
                  <a:cubicBezTo>
                    <a:pt x="244" y="1"/>
                    <a:pt x="0" y="260"/>
                    <a:pt x="0" y="564"/>
                  </a:cubicBezTo>
                  <a:cubicBezTo>
                    <a:pt x="0" y="900"/>
                    <a:pt x="259" y="1143"/>
                    <a:pt x="564" y="1143"/>
                  </a:cubicBezTo>
                  <a:cubicBezTo>
                    <a:pt x="884" y="1143"/>
                    <a:pt x="1143" y="869"/>
                    <a:pt x="1143" y="564"/>
                  </a:cubicBezTo>
                  <a:cubicBezTo>
                    <a:pt x="1143" y="244"/>
                    <a:pt x="869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0"/>
            <p:cNvSpPr/>
            <p:nvPr/>
          </p:nvSpPr>
          <p:spPr>
            <a:xfrm>
              <a:off x="1216428" y="768428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64" y="1"/>
                  </a:moveTo>
                  <a:cubicBezTo>
                    <a:pt x="260" y="1"/>
                    <a:pt x="1" y="260"/>
                    <a:pt x="1" y="564"/>
                  </a:cubicBezTo>
                  <a:cubicBezTo>
                    <a:pt x="1" y="884"/>
                    <a:pt x="260" y="1143"/>
                    <a:pt x="564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60"/>
                    <a:pt x="88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0"/>
            <p:cNvSpPr/>
            <p:nvPr/>
          </p:nvSpPr>
          <p:spPr>
            <a:xfrm>
              <a:off x="380155" y="922561"/>
              <a:ext cx="26640" cy="26640"/>
            </a:xfrm>
            <a:custGeom>
              <a:avLst/>
              <a:gdLst/>
              <a:ahLst/>
              <a:cxnLst/>
              <a:rect l="l" t="t" r="r" b="b"/>
              <a:pathLst>
                <a:path w="1143" h="1143" extrusionOk="0">
                  <a:moveTo>
                    <a:pt x="579" y="0"/>
                  </a:moveTo>
                  <a:cubicBezTo>
                    <a:pt x="259" y="0"/>
                    <a:pt x="0" y="244"/>
                    <a:pt x="0" y="564"/>
                  </a:cubicBezTo>
                  <a:cubicBezTo>
                    <a:pt x="0" y="884"/>
                    <a:pt x="259" y="1143"/>
                    <a:pt x="579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44"/>
                    <a:pt x="884" y="0"/>
                    <a:pt x="5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0"/>
            <p:cNvSpPr/>
            <p:nvPr/>
          </p:nvSpPr>
          <p:spPr>
            <a:xfrm>
              <a:off x="519697" y="922561"/>
              <a:ext cx="26664" cy="26640"/>
            </a:xfrm>
            <a:custGeom>
              <a:avLst/>
              <a:gdLst/>
              <a:ahLst/>
              <a:cxnLst/>
              <a:rect l="l" t="t" r="r" b="b"/>
              <a:pathLst>
                <a:path w="1144" h="1143" extrusionOk="0">
                  <a:moveTo>
                    <a:pt x="565" y="0"/>
                  </a:moveTo>
                  <a:cubicBezTo>
                    <a:pt x="245" y="0"/>
                    <a:pt x="1" y="259"/>
                    <a:pt x="1" y="564"/>
                  </a:cubicBezTo>
                  <a:cubicBezTo>
                    <a:pt x="1" y="884"/>
                    <a:pt x="260" y="1143"/>
                    <a:pt x="565" y="1143"/>
                  </a:cubicBezTo>
                  <a:cubicBezTo>
                    <a:pt x="884" y="1143"/>
                    <a:pt x="1144" y="868"/>
                    <a:pt x="1144" y="564"/>
                  </a:cubicBezTo>
                  <a:cubicBezTo>
                    <a:pt x="1144" y="259"/>
                    <a:pt x="884" y="15"/>
                    <a:pt x="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0"/>
            <p:cNvSpPr/>
            <p:nvPr/>
          </p:nvSpPr>
          <p:spPr>
            <a:xfrm>
              <a:off x="658913" y="922561"/>
              <a:ext cx="26640" cy="26640"/>
            </a:xfrm>
            <a:custGeom>
              <a:avLst/>
              <a:gdLst/>
              <a:ahLst/>
              <a:cxnLst/>
              <a:rect l="l" t="t" r="r" b="b"/>
              <a:pathLst>
                <a:path w="1143" h="1143" extrusionOk="0">
                  <a:moveTo>
                    <a:pt x="579" y="0"/>
                  </a:moveTo>
                  <a:cubicBezTo>
                    <a:pt x="244" y="0"/>
                    <a:pt x="0" y="259"/>
                    <a:pt x="0" y="564"/>
                  </a:cubicBezTo>
                  <a:cubicBezTo>
                    <a:pt x="0" y="884"/>
                    <a:pt x="275" y="1143"/>
                    <a:pt x="579" y="1143"/>
                  </a:cubicBezTo>
                  <a:cubicBezTo>
                    <a:pt x="899" y="1143"/>
                    <a:pt x="1143" y="868"/>
                    <a:pt x="1143" y="564"/>
                  </a:cubicBezTo>
                  <a:cubicBezTo>
                    <a:pt x="1143" y="259"/>
                    <a:pt x="899" y="15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0"/>
            <p:cNvSpPr/>
            <p:nvPr/>
          </p:nvSpPr>
          <p:spPr>
            <a:xfrm>
              <a:off x="798478" y="922561"/>
              <a:ext cx="26640" cy="26640"/>
            </a:xfrm>
            <a:custGeom>
              <a:avLst/>
              <a:gdLst/>
              <a:ahLst/>
              <a:cxnLst/>
              <a:rect l="l" t="t" r="r" b="b"/>
              <a:pathLst>
                <a:path w="1143" h="1143" extrusionOk="0">
                  <a:moveTo>
                    <a:pt x="564" y="0"/>
                  </a:moveTo>
                  <a:cubicBezTo>
                    <a:pt x="244" y="0"/>
                    <a:pt x="0" y="244"/>
                    <a:pt x="0" y="564"/>
                  </a:cubicBezTo>
                  <a:cubicBezTo>
                    <a:pt x="0" y="884"/>
                    <a:pt x="244" y="1143"/>
                    <a:pt x="564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44"/>
                    <a:pt x="884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0"/>
            <p:cNvSpPr/>
            <p:nvPr/>
          </p:nvSpPr>
          <p:spPr>
            <a:xfrm>
              <a:off x="937670" y="922561"/>
              <a:ext cx="26664" cy="26640"/>
            </a:xfrm>
            <a:custGeom>
              <a:avLst/>
              <a:gdLst/>
              <a:ahLst/>
              <a:cxnLst/>
              <a:rect l="l" t="t" r="r" b="b"/>
              <a:pathLst>
                <a:path w="1144" h="1143" extrusionOk="0">
                  <a:moveTo>
                    <a:pt x="579" y="0"/>
                  </a:moveTo>
                  <a:cubicBezTo>
                    <a:pt x="260" y="0"/>
                    <a:pt x="1" y="244"/>
                    <a:pt x="1" y="564"/>
                  </a:cubicBezTo>
                  <a:cubicBezTo>
                    <a:pt x="1" y="884"/>
                    <a:pt x="260" y="1143"/>
                    <a:pt x="579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44"/>
                    <a:pt x="884" y="0"/>
                    <a:pt x="5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0"/>
            <p:cNvSpPr/>
            <p:nvPr/>
          </p:nvSpPr>
          <p:spPr>
            <a:xfrm>
              <a:off x="1077236" y="922561"/>
              <a:ext cx="26640" cy="26640"/>
            </a:xfrm>
            <a:custGeom>
              <a:avLst/>
              <a:gdLst/>
              <a:ahLst/>
              <a:cxnLst/>
              <a:rect l="l" t="t" r="r" b="b"/>
              <a:pathLst>
                <a:path w="1143" h="1143" extrusionOk="0">
                  <a:moveTo>
                    <a:pt x="564" y="0"/>
                  </a:moveTo>
                  <a:cubicBezTo>
                    <a:pt x="244" y="0"/>
                    <a:pt x="0" y="259"/>
                    <a:pt x="0" y="564"/>
                  </a:cubicBezTo>
                  <a:cubicBezTo>
                    <a:pt x="0" y="884"/>
                    <a:pt x="259" y="1143"/>
                    <a:pt x="564" y="1143"/>
                  </a:cubicBezTo>
                  <a:cubicBezTo>
                    <a:pt x="884" y="1143"/>
                    <a:pt x="1143" y="868"/>
                    <a:pt x="1143" y="564"/>
                  </a:cubicBezTo>
                  <a:cubicBezTo>
                    <a:pt x="1143" y="259"/>
                    <a:pt x="869" y="15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0"/>
            <p:cNvSpPr/>
            <p:nvPr/>
          </p:nvSpPr>
          <p:spPr>
            <a:xfrm>
              <a:off x="1216428" y="922561"/>
              <a:ext cx="26664" cy="26640"/>
            </a:xfrm>
            <a:custGeom>
              <a:avLst/>
              <a:gdLst/>
              <a:ahLst/>
              <a:cxnLst/>
              <a:rect l="l" t="t" r="r" b="b"/>
              <a:pathLst>
                <a:path w="1144" h="1143" extrusionOk="0">
                  <a:moveTo>
                    <a:pt x="564" y="0"/>
                  </a:moveTo>
                  <a:cubicBezTo>
                    <a:pt x="260" y="0"/>
                    <a:pt x="1" y="244"/>
                    <a:pt x="1" y="564"/>
                  </a:cubicBezTo>
                  <a:cubicBezTo>
                    <a:pt x="1" y="884"/>
                    <a:pt x="260" y="1143"/>
                    <a:pt x="564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44"/>
                    <a:pt x="884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0"/>
            <p:cNvSpPr/>
            <p:nvPr/>
          </p:nvSpPr>
          <p:spPr>
            <a:xfrm>
              <a:off x="380155" y="1077020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79" y="1"/>
                  </a:moveTo>
                  <a:cubicBezTo>
                    <a:pt x="244" y="1"/>
                    <a:pt x="0" y="260"/>
                    <a:pt x="0" y="564"/>
                  </a:cubicBezTo>
                  <a:cubicBezTo>
                    <a:pt x="0" y="884"/>
                    <a:pt x="274" y="1143"/>
                    <a:pt x="579" y="1143"/>
                  </a:cubicBezTo>
                  <a:cubicBezTo>
                    <a:pt x="899" y="1143"/>
                    <a:pt x="1143" y="869"/>
                    <a:pt x="1143" y="564"/>
                  </a:cubicBezTo>
                  <a:cubicBezTo>
                    <a:pt x="1143" y="244"/>
                    <a:pt x="899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0"/>
            <p:cNvSpPr/>
            <p:nvPr/>
          </p:nvSpPr>
          <p:spPr>
            <a:xfrm>
              <a:off x="519697" y="1077020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65" y="1"/>
                  </a:moveTo>
                  <a:cubicBezTo>
                    <a:pt x="245" y="1"/>
                    <a:pt x="1" y="260"/>
                    <a:pt x="1" y="564"/>
                  </a:cubicBezTo>
                  <a:cubicBezTo>
                    <a:pt x="1" y="884"/>
                    <a:pt x="260" y="1143"/>
                    <a:pt x="565" y="1143"/>
                  </a:cubicBezTo>
                  <a:cubicBezTo>
                    <a:pt x="884" y="1143"/>
                    <a:pt x="1144" y="869"/>
                    <a:pt x="1144" y="564"/>
                  </a:cubicBezTo>
                  <a:cubicBezTo>
                    <a:pt x="1144" y="244"/>
                    <a:pt x="884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0"/>
            <p:cNvSpPr/>
            <p:nvPr/>
          </p:nvSpPr>
          <p:spPr>
            <a:xfrm>
              <a:off x="658913" y="1077020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79" y="1"/>
                  </a:moveTo>
                  <a:cubicBezTo>
                    <a:pt x="244" y="1"/>
                    <a:pt x="0" y="260"/>
                    <a:pt x="0" y="564"/>
                  </a:cubicBezTo>
                  <a:cubicBezTo>
                    <a:pt x="0" y="884"/>
                    <a:pt x="275" y="1143"/>
                    <a:pt x="579" y="1143"/>
                  </a:cubicBezTo>
                  <a:cubicBezTo>
                    <a:pt x="899" y="1143"/>
                    <a:pt x="1143" y="869"/>
                    <a:pt x="1143" y="564"/>
                  </a:cubicBezTo>
                  <a:cubicBezTo>
                    <a:pt x="1143" y="244"/>
                    <a:pt x="899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0"/>
            <p:cNvSpPr/>
            <p:nvPr/>
          </p:nvSpPr>
          <p:spPr>
            <a:xfrm>
              <a:off x="798478" y="1077020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64" y="1"/>
                  </a:moveTo>
                  <a:cubicBezTo>
                    <a:pt x="244" y="1"/>
                    <a:pt x="0" y="260"/>
                    <a:pt x="0" y="564"/>
                  </a:cubicBezTo>
                  <a:cubicBezTo>
                    <a:pt x="0" y="884"/>
                    <a:pt x="259" y="1143"/>
                    <a:pt x="564" y="1143"/>
                  </a:cubicBezTo>
                  <a:cubicBezTo>
                    <a:pt x="884" y="1143"/>
                    <a:pt x="1143" y="869"/>
                    <a:pt x="1143" y="564"/>
                  </a:cubicBezTo>
                  <a:cubicBezTo>
                    <a:pt x="1143" y="244"/>
                    <a:pt x="868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0"/>
            <p:cNvSpPr/>
            <p:nvPr/>
          </p:nvSpPr>
          <p:spPr>
            <a:xfrm>
              <a:off x="937670" y="1077020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9" y="1"/>
                  </a:moveTo>
                  <a:cubicBezTo>
                    <a:pt x="244" y="1"/>
                    <a:pt x="1" y="260"/>
                    <a:pt x="1" y="564"/>
                  </a:cubicBezTo>
                  <a:cubicBezTo>
                    <a:pt x="1" y="884"/>
                    <a:pt x="244" y="1143"/>
                    <a:pt x="579" y="1143"/>
                  </a:cubicBezTo>
                  <a:cubicBezTo>
                    <a:pt x="899" y="1143"/>
                    <a:pt x="1143" y="869"/>
                    <a:pt x="1143" y="564"/>
                  </a:cubicBezTo>
                  <a:cubicBezTo>
                    <a:pt x="1143" y="244"/>
                    <a:pt x="899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0"/>
            <p:cNvSpPr/>
            <p:nvPr/>
          </p:nvSpPr>
          <p:spPr>
            <a:xfrm>
              <a:off x="1077236" y="1077020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64" y="1"/>
                  </a:moveTo>
                  <a:cubicBezTo>
                    <a:pt x="244" y="1"/>
                    <a:pt x="0" y="260"/>
                    <a:pt x="0" y="564"/>
                  </a:cubicBezTo>
                  <a:cubicBezTo>
                    <a:pt x="0" y="884"/>
                    <a:pt x="259" y="1143"/>
                    <a:pt x="564" y="1143"/>
                  </a:cubicBezTo>
                  <a:cubicBezTo>
                    <a:pt x="884" y="1143"/>
                    <a:pt x="1143" y="869"/>
                    <a:pt x="1143" y="564"/>
                  </a:cubicBezTo>
                  <a:cubicBezTo>
                    <a:pt x="1143" y="244"/>
                    <a:pt x="869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0"/>
            <p:cNvSpPr/>
            <p:nvPr/>
          </p:nvSpPr>
          <p:spPr>
            <a:xfrm>
              <a:off x="1216428" y="1077020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80" y="1"/>
                  </a:moveTo>
                  <a:cubicBezTo>
                    <a:pt x="245" y="1"/>
                    <a:pt x="1" y="260"/>
                    <a:pt x="1" y="564"/>
                  </a:cubicBezTo>
                  <a:cubicBezTo>
                    <a:pt x="1" y="884"/>
                    <a:pt x="275" y="1143"/>
                    <a:pt x="580" y="1143"/>
                  </a:cubicBezTo>
                  <a:cubicBezTo>
                    <a:pt x="900" y="1143"/>
                    <a:pt x="1143" y="869"/>
                    <a:pt x="1143" y="564"/>
                  </a:cubicBezTo>
                  <a:cubicBezTo>
                    <a:pt x="1143" y="244"/>
                    <a:pt x="884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0"/>
            <p:cNvSpPr/>
            <p:nvPr/>
          </p:nvSpPr>
          <p:spPr>
            <a:xfrm>
              <a:off x="380155" y="1230779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79" y="1"/>
                  </a:moveTo>
                  <a:cubicBezTo>
                    <a:pt x="259" y="1"/>
                    <a:pt x="0" y="260"/>
                    <a:pt x="0" y="580"/>
                  </a:cubicBezTo>
                  <a:cubicBezTo>
                    <a:pt x="0" y="884"/>
                    <a:pt x="259" y="1143"/>
                    <a:pt x="579" y="1143"/>
                  </a:cubicBezTo>
                  <a:cubicBezTo>
                    <a:pt x="884" y="1143"/>
                    <a:pt x="1143" y="884"/>
                    <a:pt x="1143" y="580"/>
                  </a:cubicBezTo>
                  <a:cubicBezTo>
                    <a:pt x="1143" y="260"/>
                    <a:pt x="884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0"/>
            <p:cNvSpPr/>
            <p:nvPr/>
          </p:nvSpPr>
          <p:spPr>
            <a:xfrm>
              <a:off x="519697" y="1230779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65" y="1"/>
                  </a:moveTo>
                  <a:cubicBezTo>
                    <a:pt x="245" y="1"/>
                    <a:pt x="1" y="260"/>
                    <a:pt x="1" y="580"/>
                  </a:cubicBezTo>
                  <a:cubicBezTo>
                    <a:pt x="1" y="900"/>
                    <a:pt x="260" y="1143"/>
                    <a:pt x="565" y="1143"/>
                  </a:cubicBezTo>
                  <a:cubicBezTo>
                    <a:pt x="884" y="1143"/>
                    <a:pt x="1144" y="884"/>
                    <a:pt x="1144" y="580"/>
                  </a:cubicBezTo>
                  <a:cubicBezTo>
                    <a:pt x="1144" y="275"/>
                    <a:pt x="884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0"/>
            <p:cNvSpPr/>
            <p:nvPr/>
          </p:nvSpPr>
          <p:spPr>
            <a:xfrm>
              <a:off x="658913" y="1230779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79" y="1"/>
                  </a:moveTo>
                  <a:cubicBezTo>
                    <a:pt x="244" y="1"/>
                    <a:pt x="0" y="260"/>
                    <a:pt x="0" y="580"/>
                  </a:cubicBezTo>
                  <a:cubicBezTo>
                    <a:pt x="0" y="900"/>
                    <a:pt x="275" y="1143"/>
                    <a:pt x="579" y="1143"/>
                  </a:cubicBezTo>
                  <a:cubicBezTo>
                    <a:pt x="899" y="1143"/>
                    <a:pt x="1143" y="884"/>
                    <a:pt x="1143" y="580"/>
                  </a:cubicBezTo>
                  <a:cubicBezTo>
                    <a:pt x="1143" y="275"/>
                    <a:pt x="899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0"/>
            <p:cNvSpPr/>
            <p:nvPr/>
          </p:nvSpPr>
          <p:spPr>
            <a:xfrm>
              <a:off x="798478" y="1230779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64" y="1"/>
                  </a:moveTo>
                  <a:cubicBezTo>
                    <a:pt x="244" y="1"/>
                    <a:pt x="0" y="260"/>
                    <a:pt x="0" y="580"/>
                  </a:cubicBezTo>
                  <a:cubicBezTo>
                    <a:pt x="0" y="884"/>
                    <a:pt x="244" y="1143"/>
                    <a:pt x="564" y="1143"/>
                  </a:cubicBezTo>
                  <a:cubicBezTo>
                    <a:pt x="884" y="1143"/>
                    <a:pt x="1143" y="884"/>
                    <a:pt x="1143" y="580"/>
                  </a:cubicBezTo>
                  <a:cubicBezTo>
                    <a:pt x="1143" y="260"/>
                    <a:pt x="88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0"/>
            <p:cNvSpPr/>
            <p:nvPr/>
          </p:nvSpPr>
          <p:spPr>
            <a:xfrm>
              <a:off x="937670" y="1230779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9" y="1"/>
                  </a:moveTo>
                  <a:cubicBezTo>
                    <a:pt x="260" y="1"/>
                    <a:pt x="1" y="260"/>
                    <a:pt x="1" y="580"/>
                  </a:cubicBezTo>
                  <a:cubicBezTo>
                    <a:pt x="1" y="884"/>
                    <a:pt x="260" y="1143"/>
                    <a:pt x="579" y="1143"/>
                  </a:cubicBezTo>
                  <a:cubicBezTo>
                    <a:pt x="884" y="1143"/>
                    <a:pt x="1143" y="884"/>
                    <a:pt x="1143" y="580"/>
                  </a:cubicBezTo>
                  <a:cubicBezTo>
                    <a:pt x="1143" y="260"/>
                    <a:pt x="884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0"/>
            <p:cNvSpPr/>
            <p:nvPr/>
          </p:nvSpPr>
          <p:spPr>
            <a:xfrm>
              <a:off x="1077236" y="1230779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64" y="1"/>
                  </a:moveTo>
                  <a:cubicBezTo>
                    <a:pt x="244" y="1"/>
                    <a:pt x="0" y="260"/>
                    <a:pt x="0" y="580"/>
                  </a:cubicBezTo>
                  <a:cubicBezTo>
                    <a:pt x="0" y="900"/>
                    <a:pt x="259" y="1143"/>
                    <a:pt x="564" y="1143"/>
                  </a:cubicBezTo>
                  <a:cubicBezTo>
                    <a:pt x="884" y="1143"/>
                    <a:pt x="1143" y="884"/>
                    <a:pt x="1143" y="580"/>
                  </a:cubicBezTo>
                  <a:cubicBezTo>
                    <a:pt x="1143" y="275"/>
                    <a:pt x="869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0"/>
            <p:cNvSpPr/>
            <p:nvPr/>
          </p:nvSpPr>
          <p:spPr>
            <a:xfrm>
              <a:off x="1216428" y="1230779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64" y="1"/>
                  </a:moveTo>
                  <a:cubicBezTo>
                    <a:pt x="260" y="1"/>
                    <a:pt x="1" y="260"/>
                    <a:pt x="1" y="580"/>
                  </a:cubicBezTo>
                  <a:cubicBezTo>
                    <a:pt x="1" y="884"/>
                    <a:pt x="260" y="1143"/>
                    <a:pt x="564" y="1143"/>
                  </a:cubicBezTo>
                  <a:cubicBezTo>
                    <a:pt x="884" y="1143"/>
                    <a:pt x="1143" y="884"/>
                    <a:pt x="1143" y="580"/>
                  </a:cubicBezTo>
                  <a:cubicBezTo>
                    <a:pt x="1143" y="260"/>
                    <a:pt x="88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" name="Google Shape;703;p30"/>
          <p:cNvGrpSpPr/>
          <p:nvPr/>
        </p:nvGrpSpPr>
        <p:grpSpPr>
          <a:xfrm>
            <a:off x="8532330" y="1017736"/>
            <a:ext cx="486751" cy="446633"/>
            <a:chOff x="608230" y="2788799"/>
            <a:chExt cx="486751" cy="446633"/>
          </a:xfrm>
        </p:grpSpPr>
        <p:sp>
          <p:nvSpPr>
            <p:cNvPr id="704" name="Google Shape;704;p30"/>
            <p:cNvSpPr/>
            <p:nvPr/>
          </p:nvSpPr>
          <p:spPr>
            <a:xfrm rot="-1425864">
              <a:off x="633577" y="3050764"/>
              <a:ext cx="159321" cy="159321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0"/>
            <p:cNvSpPr/>
            <p:nvPr/>
          </p:nvSpPr>
          <p:spPr>
            <a:xfrm rot="-1424170">
              <a:off x="1007960" y="2800735"/>
              <a:ext cx="75085" cy="75085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08" name="Google Shape;708;p31"/>
          <p:cNvSpPr txBox="1">
            <a:spLocks noGrp="1"/>
          </p:cNvSpPr>
          <p:nvPr>
            <p:ph type="subTitle" idx="1"/>
          </p:nvPr>
        </p:nvSpPr>
        <p:spPr>
          <a:xfrm>
            <a:off x="720000" y="1710161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31"/>
          <p:cNvSpPr txBox="1">
            <a:spLocks noGrp="1"/>
          </p:cNvSpPr>
          <p:nvPr>
            <p:ph type="subTitle" idx="2"/>
          </p:nvPr>
        </p:nvSpPr>
        <p:spPr>
          <a:xfrm>
            <a:off x="3579000" y="1710161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31"/>
          <p:cNvSpPr txBox="1">
            <a:spLocks noGrp="1"/>
          </p:cNvSpPr>
          <p:nvPr>
            <p:ph type="subTitle" idx="3"/>
          </p:nvPr>
        </p:nvSpPr>
        <p:spPr>
          <a:xfrm>
            <a:off x="720000" y="3440450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31"/>
          <p:cNvSpPr txBox="1">
            <a:spLocks noGrp="1"/>
          </p:cNvSpPr>
          <p:nvPr>
            <p:ph type="subTitle" idx="4"/>
          </p:nvPr>
        </p:nvSpPr>
        <p:spPr>
          <a:xfrm>
            <a:off x="3579000" y="3440450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31"/>
          <p:cNvSpPr txBox="1">
            <a:spLocks noGrp="1"/>
          </p:cNvSpPr>
          <p:nvPr>
            <p:ph type="subTitle" idx="5"/>
          </p:nvPr>
        </p:nvSpPr>
        <p:spPr>
          <a:xfrm>
            <a:off x="6437997" y="1710161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13" name="Google Shape;713;p31"/>
          <p:cNvSpPr txBox="1">
            <a:spLocks noGrp="1"/>
          </p:cNvSpPr>
          <p:nvPr>
            <p:ph type="subTitle" idx="6"/>
          </p:nvPr>
        </p:nvSpPr>
        <p:spPr>
          <a:xfrm>
            <a:off x="6437997" y="3440450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31"/>
          <p:cNvSpPr txBox="1">
            <a:spLocks noGrp="1"/>
          </p:cNvSpPr>
          <p:nvPr>
            <p:ph type="subTitle" idx="7"/>
          </p:nvPr>
        </p:nvSpPr>
        <p:spPr>
          <a:xfrm>
            <a:off x="720000" y="1336263"/>
            <a:ext cx="1984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solidFill>
                  <a:schemeClr val="accent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715" name="Google Shape;715;p31"/>
          <p:cNvSpPr txBox="1">
            <a:spLocks noGrp="1"/>
          </p:cNvSpPr>
          <p:nvPr>
            <p:ph type="subTitle" idx="8"/>
          </p:nvPr>
        </p:nvSpPr>
        <p:spPr>
          <a:xfrm>
            <a:off x="3579000" y="1336263"/>
            <a:ext cx="1984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solidFill>
                  <a:schemeClr val="accent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716" name="Google Shape;716;p31"/>
          <p:cNvSpPr txBox="1">
            <a:spLocks noGrp="1"/>
          </p:cNvSpPr>
          <p:nvPr>
            <p:ph type="subTitle" idx="9"/>
          </p:nvPr>
        </p:nvSpPr>
        <p:spPr>
          <a:xfrm>
            <a:off x="6437997" y="1336263"/>
            <a:ext cx="1984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solidFill>
                  <a:schemeClr val="accent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717" name="Google Shape;717;p31"/>
          <p:cNvSpPr txBox="1">
            <a:spLocks noGrp="1"/>
          </p:cNvSpPr>
          <p:nvPr>
            <p:ph type="subTitle" idx="13"/>
          </p:nvPr>
        </p:nvSpPr>
        <p:spPr>
          <a:xfrm>
            <a:off x="720000" y="3063350"/>
            <a:ext cx="1984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solidFill>
                  <a:schemeClr val="accent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718" name="Google Shape;718;p31"/>
          <p:cNvSpPr txBox="1">
            <a:spLocks noGrp="1"/>
          </p:cNvSpPr>
          <p:nvPr>
            <p:ph type="subTitle" idx="14"/>
          </p:nvPr>
        </p:nvSpPr>
        <p:spPr>
          <a:xfrm>
            <a:off x="3579000" y="3063350"/>
            <a:ext cx="1984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solidFill>
                  <a:schemeClr val="accent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719" name="Google Shape;719;p31"/>
          <p:cNvSpPr txBox="1">
            <a:spLocks noGrp="1"/>
          </p:cNvSpPr>
          <p:nvPr>
            <p:ph type="subTitle" idx="15"/>
          </p:nvPr>
        </p:nvSpPr>
        <p:spPr>
          <a:xfrm>
            <a:off x="6437997" y="3063350"/>
            <a:ext cx="1984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solidFill>
                  <a:schemeClr val="accent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grpSp>
        <p:nvGrpSpPr>
          <p:cNvPr id="720" name="Google Shape;720;p31"/>
          <p:cNvGrpSpPr/>
          <p:nvPr/>
        </p:nvGrpSpPr>
        <p:grpSpPr>
          <a:xfrm>
            <a:off x="-174750" y="3232725"/>
            <a:ext cx="2455177" cy="2452725"/>
            <a:chOff x="-174750" y="3232725"/>
            <a:chExt cx="2455177" cy="2452725"/>
          </a:xfrm>
        </p:grpSpPr>
        <p:sp>
          <p:nvSpPr>
            <p:cNvPr id="721" name="Google Shape;721;p31"/>
            <p:cNvSpPr/>
            <p:nvPr/>
          </p:nvSpPr>
          <p:spPr>
            <a:xfrm rot="10800000" flipH="1">
              <a:off x="-153356" y="4628791"/>
              <a:ext cx="2433783" cy="544459"/>
            </a:xfrm>
            <a:custGeom>
              <a:avLst/>
              <a:gdLst/>
              <a:ahLst/>
              <a:cxnLst/>
              <a:rect l="l" t="t" r="r" b="b"/>
              <a:pathLst>
                <a:path w="55978" h="20643" extrusionOk="0">
                  <a:moveTo>
                    <a:pt x="1" y="1"/>
                  </a:moveTo>
                  <a:lnTo>
                    <a:pt x="1" y="16197"/>
                  </a:lnTo>
                  <a:cubicBezTo>
                    <a:pt x="1189" y="17339"/>
                    <a:pt x="2560" y="18284"/>
                    <a:pt x="4023" y="18985"/>
                  </a:cubicBezTo>
                  <a:cubicBezTo>
                    <a:pt x="6458" y="20130"/>
                    <a:pt x="9135" y="20643"/>
                    <a:pt x="11825" y="20643"/>
                  </a:cubicBezTo>
                  <a:cubicBezTo>
                    <a:pt x="13395" y="20643"/>
                    <a:pt x="14969" y="20468"/>
                    <a:pt x="16501" y="20143"/>
                  </a:cubicBezTo>
                  <a:cubicBezTo>
                    <a:pt x="20645" y="19274"/>
                    <a:pt x="24531" y="17324"/>
                    <a:pt x="28096" y="15024"/>
                  </a:cubicBezTo>
                  <a:cubicBezTo>
                    <a:pt x="33063" y="11809"/>
                    <a:pt x="37664" y="7756"/>
                    <a:pt x="43332" y="6034"/>
                  </a:cubicBezTo>
                  <a:cubicBezTo>
                    <a:pt x="46120" y="5196"/>
                    <a:pt x="49061" y="4968"/>
                    <a:pt x="51712" y="3810"/>
                  </a:cubicBezTo>
                  <a:cubicBezTo>
                    <a:pt x="53464" y="3033"/>
                    <a:pt x="55124" y="1677"/>
                    <a:pt x="559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1"/>
            <p:cNvSpPr/>
            <p:nvPr/>
          </p:nvSpPr>
          <p:spPr>
            <a:xfrm rot="-5400000">
              <a:off x="-845295" y="4008872"/>
              <a:ext cx="2402856" cy="950301"/>
            </a:xfrm>
            <a:custGeom>
              <a:avLst/>
              <a:gdLst/>
              <a:ahLst/>
              <a:cxnLst/>
              <a:rect l="l" t="t" r="r" b="b"/>
              <a:pathLst>
                <a:path w="55978" h="20643" extrusionOk="0">
                  <a:moveTo>
                    <a:pt x="1" y="1"/>
                  </a:moveTo>
                  <a:lnTo>
                    <a:pt x="1" y="16197"/>
                  </a:lnTo>
                  <a:cubicBezTo>
                    <a:pt x="1189" y="17339"/>
                    <a:pt x="2560" y="18284"/>
                    <a:pt x="4023" y="18985"/>
                  </a:cubicBezTo>
                  <a:cubicBezTo>
                    <a:pt x="6458" y="20130"/>
                    <a:pt x="9135" y="20643"/>
                    <a:pt x="11825" y="20643"/>
                  </a:cubicBezTo>
                  <a:cubicBezTo>
                    <a:pt x="13395" y="20643"/>
                    <a:pt x="14969" y="20468"/>
                    <a:pt x="16501" y="20143"/>
                  </a:cubicBezTo>
                  <a:cubicBezTo>
                    <a:pt x="20645" y="19274"/>
                    <a:pt x="24531" y="17324"/>
                    <a:pt x="28096" y="15024"/>
                  </a:cubicBezTo>
                  <a:cubicBezTo>
                    <a:pt x="33063" y="11809"/>
                    <a:pt x="37664" y="7756"/>
                    <a:pt x="43332" y="6034"/>
                  </a:cubicBezTo>
                  <a:cubicBezTo>
                    <a:pt x="46120" y="5196"/>
                    <a:pt x="49061" y="4968"/>
                    <a:pt x="51712" y="3810"/>
                  </a:cubicBezTo>
                  <a:cubicBezTo>
                    <a:pt x="53464" y="3033"/>
                    <a:pt x="55124" y="1677"/>
                    <a:pt x="5597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1"/>
            <p:cNvSpPr/>
            <p:nvPr/>
          </p:nvSpPr>
          <p:spPr>
            <a:xfrm>
              <a:off x="-174750" y="3232725"/>
              <a:ext cx="1031125" cy="2315938"/>
            </a:xfrm>
            <a:custGeom>
              <a:avLst/>
              <a:gdLst/>
              <a:ahLst/>
              <a:cxnLst/>
              <a:rect l="l" t="t" r="r" b="b"/>
              <a:pathLst>
                <a:path w="100304" h="168340" extrusionOk="0">
                  <a:moveTo>
                    <a:pt x="0" y="0"/>
                  </a:moveTo>
                  <a:cubicBezTo>
                    <a:pt x="7676" y="0"/>
                    <a:pt x="16468" y="2656"/>
                    <a:pt x="21382" y="8553"/>
                  </a:cubicBezTo>
                  <a:cubicBezTo>
                    <a:pt x="32218" y="21557"/>
                    <a:pt x="32581" y="41211"/>
                    <a:pt x="43154" y="54429"/>
                  </a:cubicBezTo>
                  <a:cubicBezTo>
                    <a:pt x="54375" y="68457"/>
                    <a:pt x="72317" y="76640"/>
                    <a:pt x="82031" y="91751"/>
                  </a:cubicBezTo>
                  <a:cubicBezTo>
                    <a:pt x="96224" y="113829"/>
                    <a:pt x="100304" y="142094"/>
                    <a:pt x="100304" y="168340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724" name="Google Shape;724;p31"/>
          <p:cNvGrpSpPr/>
          <p:nvPr/>
        </p:nvGrpSpPr>
        <p:grpSpPr>
          <a:xfrm>
            <a:off x="6292064" y="-173252"/>
            <a:ext cx="3222487" cy="3261582"/>
            <a:chOff x="6292064" y="-173252"/>
            <a:chExt cx="3222487" cy="3261582"/>
          </a:xfrm>
        </p:grpSpPr>
        <p:sp>
          <p:nvSpPr>
            <p:cNvPr id="725" name="Google Shape;725;p31"/>
            <p:cNvSpPr/>
            <p:nvPr/>
          </p:nvSpPr>
          <p:spPr>
            <a:xfrm rot="5400000">
              <a:off x="7205607" y="1142434"/>
              <a:ext cx="3235808" cy="655983"/>
            </a:xfrm>
            <a:custGeom>
              <a:avLst/>
              <a:gdLst/>
              <a:ahLst/>
              <a:cxnLst/>
              <a:rect l="l" t="t" r="r" b="b"/>
              <a:pathLst>
                <a:path w="55978" h="20643" extrusionOk="0">
                  <a:moveTo>
                    <a:pt x="1" y="1"/>
                  </a:moveTo>
                  <a:lnTo>
                    <a:pt x="1" y="16197"/>
                  </a:lnTo>
                  <a:cubicBezTo>
                    <a:pt x="1189" y="17339"/>
                    <a:pt x="2560" y="18284"/>
                    <a:pt x="4023" y="18985"/>
                  </a:cubicBezTo>
                  <a:cubicBezTo>
                    <a:pt x="6458" y="20130"/>
                    <a:pt x="9135" y="20643"/>
                    <a:pt x="11825" y="20643"/>
                  </a:cubicBezTo>
                  <a:cubicBezTo>
                    <a:pt x="13395" y="20643"/>
                    <a:pt x="14969" y="20468"/>
                    <a:pt x="16501" y="20143"/>
                  </a:cubicBezTo>
                  <a:cubicBezTo>
                    <a:pt x="20645" y="19274"/>
                    <a:pt x="24531" y="17324"/>
                    <a:pt x="28096" y="15024"/>
                  </a:cubicBezTo>
                  <a:cubicBezTo>
                    <a:pt x="33063" y="11809"/>
                    <a:pt x="37664" y="7756"/>
                    <a:pt x="43332" y="6034"/>
                  </a:cubicBezTo>
                  <a:cubicBezTo>
                    <a:pt x="46120" y="5196"/>
                    <a:pt x="49061" y="4968"/>
                    <a:pt x="51712" y="3810"/>
                  </a:cubicBezTo>
                  <a:cubicBezTo>
                    <a:pt x="53464" y="3033"/>
                    <a:pt x="55124" y="1677"/>
                    <a:pt x="5597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1"/>
            <p:cNvSpPr/>
            <p:nvPr/>
          </p:nvSpPr>
          <p:spPr>
            <a:xfrm flipH="1">
              <a:off x="6561606" y="-147471"/>
              <a:ext cx="2601829" cy="915010"/>
            </a:xfrm>
            <a:custGeom>
              <a:avLst/>
              <a:gdLst/>
              <a:ahLst/>
              <a:cxnLst/>
              <a:rect l="l" t="t" r="r" b="b"/>
              <a:pathLst>
                <a:path w="47248" h="23708" extrusionOk="0">
                  <a:moveTo>
                    <a:pt x="1" y="1"/>
                  </a:moveTo>
                  <a:lnTo>
                    <a:pt x="1" y="23708"/>
                  </a:lnTo>
                  <a:cubicBezTo>
                    <a:pt x="1783" y="23570"/>
                    <a:pt x="3612" y="22489"/>
                    <a:pt x="4952" y="21194"/>
                  </a:cubicBezTo>
                  <a:cubicBezTo>
                    <a:pt x="6857" y="19350"/>
                    <a:pt x="8320" y="17019"/>
                    <a:pt x="10559" y="15648"/>
                  </a:cubicBezTo>
                  <a:cubicBezTo>
                    <a:pt x="12494" y="14476"/>
                    <a:pt x="14762" y="14131"/>
                    <a:pt x="17049" y="14131"/>
                  </a:cubicBezTo>
                  <a:cubicBezTo>
                    <a:pt x="18003" y="14131"/>
                    <a:pt x="18961" y="14191"/>
                    <a:pt x="19899" y="14277"/>
                  </a:cubicBezTo>
                  <a:cubicBezTo>
                    <a:pt x="21687" y="14439"/>
                    <a:pt x="23509" y="14659"/>
                    <a:pt x="25305" y="14659"/>
                  </a:cubicBezTo>
                  <a:cubicBezTo>
                    <a:pt x="26707" y="14659"/>
                    <a:pt x="28094" y="14525"/>
                    <a:pt x="29437" y="14124"/>
                  </a:cubicBezTo>
                  <a:cubicBezTo>
                    <a:pt x="34662" y="12601"/>
                    <a:pt x="37923" y="7588"/>
                    <a:pt x="41915" y="3901"/>
                  </a:cubicBezTo>
                  <a:cubicBezTo>
                    <a:pt x="43530" y="2393"/>
                    <a:pt x="45328" y="1097"/>
                    <a:pt x="47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1"/>
            <p:cNvSpPr/>
            <p:nvPr/>
          </p:nvSpPr>
          <p:spPr>
            <a:xfrm>
              <a:off x="6292064" y="-173252"/>
              <a:ext cx="3222487" cy="1090757"/>
            </a:xfrm>
            <a:custGeom>
              <a:avLst/>
              <a:gdLst/>
              <a:ahLst/>
              <a:cxnLst/>
              <a:rect l="l" t="t" r="r" b="b"/>
              <a:pathLst>
                <a:path w="241430" h="98711" extrusionOk="0">
                  <a:moveTo>
                    <a:pt x="0" y="0"/>
                  </a:moveTo>
                  <a:cubicBezTo>
                    <a:pt x="6943" y="4020"/>
                    <a:pt x="14396" y="7360"/>
                    <a:pt x="20605" y="12441"/>
                  </a:cubicBezTo>
                  <a:cubicBezTo>
                    <a:pt x="38620" y="27182"/>
                    <a:pt x="53969" y="47158"/>
                    <a:pt x="75811" y="55206"/>
                  </a:cubicBezTo>
                  <a:cubicBezTo>
                    <a:pt x="92613" y="61397"/>
                    <a:pt x="111212" y="63480"/>
                    <a:pt x="129073" y="62204"/>
                  </a:cubicBezTo>
                  <a:cubicBezTo>
                    <a:pt x="138155" y="61555"/>
                    <a:pt x="147416" y="57824"/>
                    <a:pt x="156288" y="59871"/>
                  </a:cubicBezTo>
                  <a:cubicBezTo>
                    <a:pt x="174888" y="64162"/>
                    <a:pt x="186896" y="82818"/>
                    <a:pt x="203330" y="92529"/>
                  </a:cubicBezTo>
                  <a:cubicBezTo>
                    <a:pt x="214269" y="98993"/>
                    <a:pt x="235748" y="102727"/>
                    <a:pt x="241430" y="91362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728" name="Google Shape;728;p31"/>
          <p:cNvSpPr/>
          <p:nvPr/>
        </p:nvSpPr>
        <p:spPr>
          <a:xfrm flipH="1">
            <a:off x="5079706" y="4680340"/>
            <a:ext cx="1866976" cy="750288"/>
          </a:xfrm>
          <a:custGeom>
            <a:avLst/>
            <a:gdLst/>
            <a:ahLst/>
            <a:cxnLst/>
            <a:rect l="l" t="t" r="r" b="b"/>
            <a:pathLst>
              <a:path w="57441" h="23084" extrusionOk="0">
                <a:moveTo>
                  <a:pt x="28720" y="1"/>
                </a:moveTo>
                <a:cubicBezTo>
                  <a:pt x="14673" y="1"/>
                  <a:pt x="2895" y="9904"/>
                  <a:pt x="1" y="23083"/>
                </a:cubicBezTo>
                <a:lnTo>
                  <a:pt x="199" y="23083"/>
                </a:lnTo>
                <a:cubicBezTo>
                  <a:pt x="3094" y="9996"/>
                  <a:pt x="14779" y="199"/>
                  <a:pt x="28720" y="199"/>
                </a:cubicBezTo>
                <a:cubicBezTo>
                  <a:pt x="42661" y="199"/>
                  <a:pt x="54362" y="9996"/>
                  <a:pt x="57257" y="23083"/>
                </a:cubicBezTo>
                <a:lnTo>
                  <a:pt x="57440" y="23083"/>
                </a:lnTo>
                <a:cubicBezTo>
                  <a:pt x="54545" y="9889"/>
                  <a:pt x="42753" y="1"/>
                  <a:pt x="28720" y="1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miter lim="152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31"/>
          <p:cNvSpPr/>
          <p:nvPr/>
        </p:nvSpPr>
        <p:spPr>
          <a:xfrm rot="10800000" flipH="1">
            <a:off x="965174" y="-180126"/>
            <a:ext cx="487809" cy="487809"/>
          </a:xfrm>
          <a:custGeom>
            <a:avLst/>
            <a:gdLst/>
            <a:ahLst/>
            <a:cxnLst/>
            <a:rect l="l" t="t" r="r" b="b"/>
            <a:pathLst>
              <a:path w="23845" h="23845" extrusionOk="0">
                <a:moveTo>
                  <a:pt x="11930" y="1"/>
                </a:moveTo>
                <a:cubicBezTo>
                  <a:pt x="5348" y="1"/>
                  <a:pt x="0" y="5348"/>
                  <a:pt x="0" y="11930"/>
                </a:cubicBezTo>
                <a:cubicBezTo>
                  <a:pt x="0" y="18512"/>
                  <a:pt x="5348" y="23845"/>
                  <a:pt x="11930" y="23845"/>
                </a:cubicBezTo>
                <a:cubicBezTo>
                  <a:pt x="18512" y="23845"/>
                  <a:pt x="23844" y="18512"/>
                  <a:pt x="23844" y="11930"/>
                </a:cubicBezTo>
                <a:cubicBezTo>
                  <a:pt x="23844" y="5348"/>
                  <a:pt x="18512" y="1"/>
                  <a:pt x="11930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0" name="Google Shape;730;p31"/>
          <p:cNvGrpSpPr/>
          <p:nvPr/>
        </p:nvGrpSpPr>
        <p:grpSpPr>
          <a:xfrm>
            <a:off x="8532330" y="1017736"/>
            <a:ext cx="486751" cy="446633"/>
            <a:chOff x="608230" y="2788799"/>
            <a:chExt cx="486751" cy="446633"/>
          </a:xfrm>
        </p:grpSpPr>
        <p:sp>
          <p:nvSpPr>
            <p:cNvPr id="731" name="Google Shape;731;p31"/>
            <p:cNvSpPr/>
            <p:nvPr/>
          </p:nvSpPr>
          <p:spPr>
            <a:xfrm rot="-1425864">
              <a:off x="633577" y="3050764"/>
              <a:ext cx="159321" cy="159321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1"/>
            <p:cNvSpPr/>
            <p:nvPr/>
          </p:nvSpPr>
          <p:spPr>
            <a:xfrm rot="-1424170">
              <a:off x="1007960" y="2800735"/>
              <a:ext cx="75085" cy="75085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31"/>
          <p:cNvGrpSpPr/>
          <p:nvPr/>
        </p:nvGrpSpPr>
        <p:grpSpPr>
          <a:xfrm rot="5400000">
            <a:off x="2333515" y="4730922"/>
            <a:ext cx="207942" cy="264647"/>
            <a:chOff x="3467806" y="-877553"/>
            <a:chExt cx="207942" cy="264647"/>
          </a:xfrm>
        </p:grpSpPr>
        <p:sp>
          <p:nvSpPr>
            <p:cNvPr id="734" name="Google Shape;734;p31"/>
            <p:cNvSpPr/>
            <p:nvPr/>
          </p:nvSpPr>
          <p:spPr>
            <a:xfrm>
              <a:off x="3467806" y="-722056"/>
              <a:ext cx="109150" cy="109150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1"/>
            <p:cNvSpPr/>
            <p:nvPr/>
          </p:nvSpPr>
          <p:spPr>
            <a:xfrm>
              <a:off x="3624303" y="-877553"/>
              <a:ext cx="51446" cy="51446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31"/>
          <p:cNvGrpSpPr/>
          <p:nvPr/>
        </p:nvGrpSpPr>
        <p:grpSpPr>
          <a:xfrm rot="900215">
            <a:off x="6495024" y="4661035"/>
            <a:ext cx="507445" cy="507445"/>
            <a:chOff x="49750" y="1914525"/>
            <a:chExt cx="910375" cy="910375"/>
          </a:xfrm>
        </p:grpSpPr>
        <p:sp>
          <p:nvSpPr>
            <p:cNvPr id="737" name="Google Shape;737;p31"/>
            <p:cNvSpPr/>
            <p:nvPr/>
          </p:nvSpPr>
          <p:spPr>
            <a:xfrm>
              <a:off x="206700" y="2071450"/>
              <a:ext cx="596125" cy="596125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49750" y="1914525"/>
              <a:ext cx="910375" cy="910375"/>
            </a:xfrm>
            <a:custGeom>
              <a:avLst/>
              <a:gdLst/>
              <a:ahLst/>
              <a:cxnLst/>
              <a:rect l="l" t="t" r="r" b="b"/>
              <a:pathLst>
                <a:path w="36415" h="36415" fill="none" extrusionOk="0">
                  <a:moveTo>
                    <a:pt x="36415" y="18207"/>
                  </a:moveTo>
                  <a:cubicBezTo>
                    <a:pt x="36415" y="28263"/>
                    <a:pt x="28264" y="36414"/>
                    <a:pt x="18208" y="36414"/>
                  </a:cubicBezTo>
                  <a:cubicBezTo>
                    <a:pt x="8152" y="36414"/>
                    <a:pt x="1" y="28263"/>
                    <a:pt x="1" y="18207"/>
                  </a:cubicBezTo>
                  <a:cubicBezTo>
                    <a:pt x="1" y="8152"/>
                    <a:pt x="8152" y="0"/>
                    <a:pt x="18208" y="0"/>
                  </a:cubicBezTo>
                  <a:cubicBezTo>
                    <a:pt x="28264" y="0"/>
                    <a:pt x="36415" y="8152"/>
                    <a:pt x="36415" y="1820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" name="Google Shape;739;p31"/>
          <p:cNvGrpSpPr/>
          <p:nvPr/>
        </p:nvGrpSpPr>
        <p:grpSpPr>
          <a:xfrm>
            <a:off x="-358520" y="2571746"/>
            <a:ext cx="862937" cy="1106197"/>
            <a:chOff x="380155" y="151246"/>
            <a:chExt cx="862937" cy="1106197"/>
          </a:xfrm>
        </p:grpSpPr>
        <p:grpSp>
          <p:nvGrpSpPr>
            <p:cNvPr id="740" name="Google Shape;740;p31"/>
            <p:cNvGrpSpPr/>
            <p:nvPr/>
          </p:nvGrpSpPr>
          <p:grpSpPr>
            <a:xfrm>
              <a:off x="380155" y="151246"/>
              <a:ext cx="862937" cy="489364"/>
              <a:chOff x="380155" y="151246"/>
              <a:chExt cx="862937" cy="489364"/>
            </a:xfrm>
          </p:grpSpPr>
          <p:sp>
            <p:nvSpPr>
              <p:cNvPr id="741" name="Google Shape;741;p31"/>
              <p:cNvSpPr/>
              <p:nvPr/>
            </p:nvSpPr>
            <p:spPr>
              <a:xfrm>
                <a:off x="380155" y="151246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79" y="1"/>
                    </a:moveTo>
                    <a:cubicBezTo>
                      <a:pt x="259" y="1"/>
                      <a:pt x="0" y="260"/>
                      <a:pt x="0" y="580"/>
                    </a:cubicBezTo>
                    <a:cubicBezTo>
                      <a:pt x="0" y="884"/>
                      <a:pt x="259" y="1143"/>
                      <a:pt x="579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1"/>
              <p:cNvSpPr/>
              <p:nvPr/>
            </p:nvSpPr>
            <p:spPr>
              <a:xfrm>
                <a:off x="519697" y="151246"/>
                <a:ext cx="26664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4" extrusionOk="0">
                    <a:moveTo>
                      <a:pt x="565" y="1"/>
                    </a:moveTo>
                    <a:cubicBezTo>
                      <a:pt x="245" y="1"/>
                      <a:pt x="1" y="275"/>
                      <a:pt x="1" y="580"/>
                    </a:cubicBezTo>
                    <a:cubicBezTo>
                      <a:pt x="1" y="900"/>
                      <a:pt x="260" y="1143"/>
                      <a:pt x="565" y="1143"/>
                    </a:cubicBezTo>
                    <a:cubicBezTo>
                      <a:pt x="884" y="1143"/>
                      <a:pt x="1144" y="884"/>
                      <a:pt x="1144" y="580"/>
                    </a:cubicBezTo>
                    <a:cubicBezTo>
                      <a:pt x="1144" y="275"/>
                      <a:pt x="884" y="31"/>
                      <a:pt x="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1"/>
              <p:cNvSpPr/>
              <p:nvPr/>
            </p:nvSpPr>
            <p:spPr>
              <a:xfrm>
                <a:off x="658913" y="151246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79" y="1"/>
                    </a:moveTo>
                    <a:cubicBezTo>
                      <a:pt x="244" y="1"/>
                      <a:pt x="0" y="275"/>
                      <a:pt x="0" y="580"/>
                    </a:cubicBezTo>
                    <a:cubicBezTo>
                      <a:pt x="0" y="900"/>
                      <a:pt x="275" y="1143"/>
                      <a:pt x="579" y="1143"/>
                    </a:cubicBezTo>
                    <a:cubicBezTo>
                      <a:pt x="899" y="1143"/>
                      <a:pt x="1143" y="884"/>
                      <a:pt x="1143" y="580"/>
                    </a:cubicBezTo>
                    <a:cubicBezTo>
                      <a:pt x="1143" y="275"/>
                      <a:pt x="899" y="31"/>
                      <a:pt x="5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1"/>
              <p:cNvSpPr/>
              <p:nvPr/>
            </p:nvSpPr>
            <p:spPr>
              <a:xfrm>
                <a:off x="798478" y="151246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64" y="1"/>
                    </a:moveTo>
                    <a:cubicBezTo>
                      <a:pt x="244" y="1"/>
                      <a:pt x="0" y="260"/>
                      <a:pt x="0" y="580"/>
                    </a:cubicBezTo>
                    <a:cubicBezTo>
                      <a:pt x="0" y="884"/>
                      <a:pt x="244" y="1143"/>
                      <a:pt x="564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1"/>
              <p:cNvSpPr/>
              <p:nvPr/>
            </p:nvSpPr>
            <p:spPr>
              <a:xfrm>
                <a:off x="937670" y="151246"/>
                <a:ext cx="26664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4" extrusionOk="0">
                    <a:moveTo>
                      <a:pt x="579" y="1"/>
                    </a:moveTo>
                    <a:cubicBezTo>
                      <a:pt x="260" y="1"/>
                      <a:pt x="1" y="260"/>
                      <a:pt x="1" y="580"/>
                    </a:cubicBezTo>
                    <a:cubicBezTo>
                      <a:pt x="1" y="884"/>
                      <a:pt x="260" y="1143"/>
                      <a:pt x="579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1"/>
              <p:cNvSpPr/>
              <p:nvPr/>
            </p:nvSpPr>
            <p:spPr>
              <a:xfrm>
                <a:off x="1077236" y="151246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64" y="1"/>
                    </a:moveTo>
                    <a:cubicBezTo>
                      <a:pt x="244" y="1"/>
                      <a:pt x="0" y="275"/>
                      <a:pt x="0" y="580"/>
                    </a:cubicBezTo>
                    <a:cubicBezTo>
                      <a:pt x="0" y="900"/>
                      <a:pt x="259" y="1143"/>
                      <a:pt x="564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75"/>
                      <a:pt x="869" y="31"/>
                      <a:pt x="5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1"/>
              <p:cNvSpPr/>
              <p:nvPr/>
            </p:nvSpPr>
            <p:spPr>
              <a:xfrm>
                <a:off x="1216428" y="151246"/>
                <a:ext cx="26664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4" extrusionOk="0">
                    <a:moveTo>
                      <a:pt x="564" y="1"/>
                    </a:moveTo>
                    <a:cubicBezTo>
                      <a:pt x="260" y="1"/>
                      <a:pt x="1" y="260"/>
                      <a:pt x="1" y="580"/>
                    </a:cubicBezTo>
                    <a:cubicBezTo>
                      <a:pt x="1" y="884"/>
                      <a:pt x="260" y="1143"/>
                      <a:pt x="564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1"/>
              <p:cNvSpPr/>
              <p:nvPr/>
            </p:nvSpPr>
            <p:spPr>
              <a:xfrm>
                <a:off x="380155" y="305728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79" y="0"/>
                    </a:moveTo>
                    <a:cubicBezTo>
                      <a:pt x="244" y="0"/>
                      <a:pt x="0" y="275"/>
                      <a:pt x="0" y="579"/>
                    </a:cubicBezTo>
                    <a:cubicBezTo>
                      <a:pt x="0" y="899"/>
                      <a:pt x="274" y="1143"/>
                      <a:pt x="579" y="1143"/>
                    </a:cubicBezTo>
                    <a:cubicBezTo>
                      <a:pt x="899" y="1143"/>
                      <a:pt x="1143" y="884"/>
                      <a:pt x="1143" y="579"/>
                    </a:cubicBezTo>
                    <a:cubicBezTo>
                      <a:pt x="1143" y="259"/>
                      <a:pt x="899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1"/>
              <p:cNvSpPr/>
              <p:nvPr/>
            </p:nvSpPr>
            <p:spPr>
              <a:xfrm>
                <a:off x="519697" y="305728"/>
                <a:ext cx="26664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3" extrusionOk="0">
                    <a:moveTo>
                      <a:pt x="565" y="0"/>
                    </a:moveTo>
                    <a:cubicBezTo>
                      <a:pt x="245" y="0"/>
                      <a:pt x="1" y="275"/>
                      <a:pt x="1" y="579"/>
                    </a:cubicBezTo>
                    <a:cubicBezTo>
                      <a:pt x="1" y="899"/>
                      <a:pt x="260" y="1143"/>
                      <a:pt x="565" y="1143"/>
                    </a:cubicBezTo>
                    <a:cubicBezTo>
                      <a:pt x="884" y="1143"/>
                      <a:pt x="1144" y="884"/>
                      <a:pt x="1144" y="579"/>
                    </a:cubicBezTo>
                    <a:cubicBezTo>
                      <a:pt x="1144" y="259"/>
                      <a:pt x="884" y="0"/>
                      <a:pt x="5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1"/>
              <p:cNvSpPr/>
              <p:nvPr/>
            </p:nvSpPr>
            <p:spPr>
              <a:xfrm>
                <a:off x="658913" y="305728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79" y="0"/>
                    </a:moveTo>
                    <a:cubicBezTo>
                      <a:pt x="244" y="0"/>
                      <a:pt x="0" y="275"/>
                      <a:pt x="0" y="579"/>
                    </a:cubicBezTo>
                    <a:cubicBezTo>
                      <a:pt x="0" y="899"/>
                      <a:pt x="275" y="1143"/>
                      <a:pt x="579" y="1143"/>
                    </a:cubicBezTo>
                    <a:cubicBezTo>
                      <a:pt x="899" y="1143"/>
                      <a:pt x="1143" y="884"/>
                      <a:pt x="1143" y="579"/>
                    </a:cubicBezTo>
                    <a:cubicBezTo>
                      <a:pt x="1143" y="259"/>
                      <a:pt x="899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1"/>
              <p:cNvSpPr/>
              <p:nvPr/>
            </p:nvSpPr>
            <p:spPr>
              <a:xfrm>
                <a:off x="798478" y="305728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64" y="0"/>
                    </a:moveTo>
                    <a:cubicBezTo>
                      <a:pt x="244" y="0"/>
                      <a:pt x="0" y="275"/>
                      <a:pt x="0" y="579"/>
                    </a:cubicBezTo>
                    <a:cubicBezTo>
                      <a:pt x="0" y="899"/>
                      <a:pt x="259" y="1143"/>
                      <a:pt x="564" y="1143"/>
                    </a:cubicBezTo>
                    <a:cubicBezTo>
                      <a:pt x="884" y="1143"/>
                      <a:pt x="1143" y="884"/>
                      <a:pt x="1143" y="579"/>
                    </a:cubicBezTo>
                    <a:cubicBezTo>
                      <a:pt x="1143" y="259"/>
                      <a:pt x="868" y="0"/>
                      <a:pt x="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1"/>
              <p:cNvSpPr/>
              <p:nvPr/>
            </p:nvSpPr>
            <p:spPr>
              <a:xfrm>
                <a:off x="937670" y="305728"/>
                <a:ext cx="26664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3" extrusionOk="0">
                    <a:moveTo>
                      <a:pt x="579" y="0"/>
                    </a:moveTo>
                    <a:cubicBezTo>
                      <a:pt x="244" y="0"/>
                      <a:pt x="1" y="275"/>
                      <a:pt x="1" y="579"/>
                    </a:cubicBezTo>
                    <a:cubicBezTo>
                      <a:pt x="1" y="899"/>
                      <a:pt x="244" y="1143"/>
                      <a:pt x="579" y="1143"/>
                    </a:cubicBezTo>
                    <a:cubicBezTo>
                      <a:pt x="899" y="1143"/>
                      <a:pt x="1143" y="884"/>
                      <a:pt x="1143" y="579"/>
                    </a:cubicBezTo>
                    <a:cubicBezTo>
                      <a:pt x="1143" y="259"/>
                      <a:pt x="899" y="0"/>
                      <a:pt x="5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1"/>
              <p:cNvSpPr/>
              <p:nvPr/>
            </p:nvSpPr>
            <p:spPr>
              <a:xfrm>
                <a:off x="1077236" y="305728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64" y="0"/>
                    </a:moveTo>
                    <a:cubicBezTo>
                      <a:pt x="244" y="0"/>
                      <a:pt x="0" y="275"/>
                      <a:pt x="0" y="579"/>
                    </a:cubicBezTo>
                    <a:cubicBezTo>
                      <a:pt x="0" y="899"/>
                      <a:pt x="259" y="1143"/>
                      <a:pt x="564" y="1143"/>
                    </a:cubicBezTo>
                    <a:cubicBezTo>
                      <a:pt x="884" y="1143"/>
                      <a:pt x="1143" y="884"/>
                      <a:pt x="1143" y="579"/>
                    </a:cubicBezTo>
                    <a:cubicBezTo>
                      <a:pt x="1143" y="259"/>
                      <a:pt x="869" y="0"/>
                      <a:pt x="5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1"/>
              <p:cNvSpPr/>
              <p:nvPr/>
            </p:nvSpPr>
            <p:spPr>
              <a:xfrm>
                <a:off x="1216428" y="305728"/>
                <a:ext cx="26664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3" extrusionOk="0">
                    <a:moveTo>
                      <a:pt x="580" y="0"/>
                    </a:moveTo>
                    <a:cubicBezTo>
                      <a:pt x="245" y="0"/>
                      <a:pt x="1" y="275"/>
                      <a:pt x="1" y="579"/>
                    </a:cubicBezTo>
                    <a:cubicBezTo>
                      <a:pt x="1" y="899"/>
                      <a:pt x="275" y="1143"/>
                      <a:pt x="580" y="1143"/>
                    </a:cubicBezTo>
                    <a:cubicBezTo>
                      <a:pt x="900" y="1143"/>
                      <a:pt x="1143" y="884"/>
                      <a:pt x="1143" y="579"/>
                    </a:cubicBezTo>
                    <a:cubicBezTo>
                      <a:pt x="1143" y="259"/>
                      <a:pt x="884" y="0"/>
                      <a:pt x="5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1"/>
              <p:cNvSpPr/>
              <p:nvPr/>
            </p:nvSpPr>
            <p:spPr>
              <a:xfrm>
                <a:off x="380155" y="459837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79" y="1"/>
                    </a:moveTo>
                    <a:cubicBezTo>
                      <a:pt x="259" y="1"/>
                      <a:pt x="0" y="260"/>
                      <a:pt x="0" y="580"/>
                    </a:cubicBezTo>
                    <a:cubicBezTo>
                      <a:pt x="0" y="884"/>
                      <a:pt x="259" y="1143"/>
                      <a:pt x="579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1"/>
              <p:cNvSpPr/>
              <p:nvPr/>
            </p:nvSpPr>
            <p:spPr>
              <a:xfrm>
                <a:off x="519697" y="459837"/>
                <a:ext cx="26664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4" extrusionOk="0">
                    <a:moveTo>
                      <a:pt x="565" y="1"/>
                    </a:moveTo>
                    <a:cubicBezTo>
                      <a:pt x="245" y="1"/>
                      <a:pt x="1" y="275"/>
                      <a:pt x="1" y="580"/>
                    </a:cubicBezTo>
                    <a:cubicBezTo>
                      <a:pt x="1" y="900"/>
                      <a:pt x="260" y="1143"/>
                      <a:pt x="565" y="1143"/>
                    </a:cubicBezTo>
                    <a:cubicBezTo>
                      <a:pt x="884" y="1143"/>
                      <a:pt x="1144" y="884"/>
                      <a:pt x="1144" y="580"/>
                    </a:cubicBezTo>
                    <a:cubicBezTo>
                      <a:pt x="1144" y="275"/>
                      <a:pt x="884" y="1"/>
                      <a:pt x="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1"/>
              <p:cNvSpPr/>
              <p:nvPr/>
            </p:nvSpPr>
            <p:spPr>
              <a:xfrm>
                <a:off x="658913" y="459837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79" y="1"/>
                    </a:moveTo>
                    <a:cubicBezTo>
                      <a:pt x="244" y="1"/>
                      <a:pt x="0" y="275"/>
                      <a:pt x="0" y="580"/>
                    </a:cubicBezTo>
                    <a:cubicBezTo>
                      <a:pt x="0" y="900"/>
                      <a:pt x="275" y="1143"/>
                      <a:pt x="579" y="1143"/>
                    </a:cubicBezTo>
                    <a:cubicBezTo>
                      <a:pt x="899" y="1143"/>
                      <a:pt x="1143" y="884"/>
                      <a:pt x="1143" y="580"/>
                    </a:cubicBezTo>
                    <a:cubicBezTo>
                      <a:pt x="1143" y="275"/>
                      <a:pt x="899" y="1"/>
                      <a:pt x="5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1"/>
              <p:cNvSpPr/>
              <p:nvPr/>
            </p:nvSpPr>
            <p:spPr>
              <a:xfrm>
                <a:off x="798478" y="459837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64" y="1"/>
                    </a:moveTo>
                    <a:cubicBezTo>
                      <a:pt x="244" y="1"/>
                      <a:pt x="0" y="260"/>
                      <a:pt x="0" y="580"/>
                    </a:cubicBezTo>
                    <a:cubicBezTo>
                      <a:pt x="0" y="884"/>
                      <a:pt x="244" y="1143"/>
                      <a:pt x="564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1"/>
              <p:cNvSpPr/>
              <p:nvPr/>
            </p:nvSpPr>
            <p:spPr>
              <a:xfrm>
                <a:off x="937670" y="459837"/>
                <a:ext cx="26664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4" extrusionOk="0">
                    <a:moveTo>
                      <a:pt x="579" y="1"/>
                    </a:moveTo>
                    <a:cubicBezTo>
                      <a:pt x="260" y="1"/>
                      <a:pt x="1" y="260"/>
                      <a:pt x="1" y="580"/>
                    </a:cubicBezTo>
                    <a:cubicBezTo>
                      <a:pt x="1" y="884"/>
                      <a:pt x="260" y="1143"/>
                      <a:pt x="579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1"/>
              <p:cNvSpPr/>
              <p:nvPr/>
            </p:nvSpPr>
            <p:spPr>
              <a:xfrm>
                <a:off x="1077236" y="459837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64" y="1"/>
                    </a:moveTo>
                    <a:cubicBezTo>
                      <a:pt x="244" y="1"/>
                      <a:pt x="0" y="275"/>
                      <a:pt x="0" y="580"/>
                    </a:cubicBezTo>
                    <a:cubicBezTo>
                      <a:pt x="0" y="900"/>
                      <a:pt x="259" y="1143"/>
                      <a:pt x="564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75"/>
                      <a:pt x="869" y="1"/>
                      <a:pt x="5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1"/>
              <p:cNvSpPr/>
              <p:nvPr/>
            </p:nvSpPr>
            <p:spPr>
              <a:xfrm>
                <a:off x="1216428" y="459837"/>
                <a:ext cx="26664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4" extrusionOk="0">
                    <a:moveTo>
                      <a:pt x="564" y="1"/>
                    </a:moveTo>
                    <a:cubicBezTo>
                      <a:pt x="260" y="1"/>
                      <a:pt x="1" y="260"/>
                      <a:pt x="1" y="580"/>
                    </a:cubicBezTo>
                    <a:cubicBezTo>
                      <a:pt x="1" y="884"/>
                      <a:pt x="260" y="1143"/>
                      <a:pt x="564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1"/>
              <p:cNvSpPr/>
              <p:nvPr/>
            </p:nvSpPr>
            <p:spPr>
              <a:xfrm>
                <a:off x="380155" y="613970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79" y="0"/>
                    </a:moveTo>
                    <a:cubicBezTo>
                      <a:pt x="244" y="0"/>
                      <a:pt x="0" y="259"/>
                      <a:pt x="0" y="564"/>
                    </a:cubicBezTo>
                    <a:cubicBezTo>
                      <a:pt x="0" y="899"/>
                      <a:pt x="274" y="1143"/>
                      <a:pt x="579" y="1143"/>
                    </a:cubicBezTo>
                    <a:cubicBezTo>
                      <a:pt x="899" y="1143"/>
                      <a:pt x="1143" y="868"/>
                      <a:pt x="1143" y="564"/>
                    </a:cubicBezTo>
                    <a:cubicBezTo>
                      <a:pt x="1143" y="259"/>
                      <a:pt x="899" y="15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1"/>
              <p:cNvSpPr/>
              <p:nvPr/>
            </p:nvSpPr>
            <p:spPr>
              <a:xfrm>
                <a:off x="519697" y="613970"/>
                <a:ext cx="26664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3" extrusionOk="0">
                    <a:moveTo>
                      <a:pt x="565" y="0"/>
                    </a:moveTo>
                    <a:cubicBezTo>
                      <a:pt x="245" y="0"/>
                      <a:pt x="1" y="259"/>
                      <a:pt x="1" y="564"/>
                    </a:cubicBezTo>
                    <a:cubicBezTo>
                      <a:pt x="1" y="899"/>
                      <a:pt x="260" y="1143"/>
                      <a:pt x="565" y="1143"/>
                    </a:cubicBezTo>
                    <a:cubicBezTo>
                      <a:pt x="884" y="1143"/>
                      <a:pt x="1144" y="868"/>
                      <a:pt x="1144" y="564"/>
                    </a:cubicBezTo>
                    <a:cubicBezTo>
                      <a:pt x="1144" y="259"/>
                      <a:pt x="884" y="15"/>
                      <a:pt x="5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1"/>
              <p:cNvSpPr/>
              <p:nvPr/>
            </p:nvSpPr>
            <p:spPr>
              <a:xfrm>
                <a:off x="658913" y="613970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79" y="0"/>
                    </a:moveTo>
                    <a:cubicBezTo>
                      <a:pt x="244" y="0"/>
                      <a:pt x="0" y="259"/>
                      <a:pt x="0" y="564"/>
                    </a:cubicBezTo>
                    <a:cubicBezTo>
                      <a:pt x="0" y="899"/>
                      <a:pt x="275" y="1143"/>
                      <a:pt x="579" y="1143"/>
                    </a:cubicBezTo>
                    <a:cubicBezTo>
                      <a:pt x="899" y="1143"/>
                      <a:pt x="1143" y="868"/>
                      <a:pt x="1143" y="564"/>
                    </a:cubicBezTo>
                    <a:cubicBezTo>
                      <a:pt x="1143" y="259"/>
                      <a:pt x="899" y="15"/>
                      <a:pt x="5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1"/>
              <p:cNvSpPr/>
              <p:nvPr/>
            </p:nvSpPr>
            <p:spPr>
              <a:xfrm>
                <a:off x="798478" y="613970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64" y="0"/>
                    </a:moveTo>
                    <a:cubicBezTo>
                      <a:pt x="244" y="0"/>
                      <a:pt x="0" y="259"/>
                      <a:pt x="0" y="564"/>
                    </a:cubicBezTo>
                    <a:cubicBezTo>
                      <a:pt x="0" y="899"/>
                      <a:pt x="259" y="1143"/>
                      <a:pt x="564" y="1143"/>
                    </a:cubicBezTo>
                    <a:cubicBezTo>
                      <a:pt x="884" y="1143"/>
                      <a:pt x="1143" y="868"/>
                      <a:pt x="1143" y="564"/>
                    </a:cubicBezTo>
                    <a:cubicBezTo>
                      <a:pt x="1143" y="259"/>
                      <a:pt x="868" y="15"/>
                      <a:pt x="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1"/>
              <p:cNvSpPr/>
              <p:nvPr/>
            </p:nvSpPr>
            <p:spPr>
              <a:xfrm>
                <a:off x="937670" y="613970"/>
                <a:ext cx="26664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3" extrusionOk="0">
                    <a:moveTo>
                      <a:pt x="579" y="0"/>
                    </a:moveTo>
                    <a:cubicBezTo>
                      <a:pt x="244" y="0"/>
                      <a:pt x="1" y="259"/>
                      <a:pt x="1" y="564"/>
                    </a:cubicBezTo>
                    <a:cubicBezTo>
                      <a:pt x="1" y="899"/>
                      <a:pt x="244" y="1143"/>
                      <a:pt x="579" y="1143"/>
                    </a:cubicBezTo>
                    <a:cubicBezTo>
                      <a:pt x="899" y="1143"/>
                      <a:pt x="1143" y="868"/>
                      <a:pt x="1143" y="564"/>
                    </a:cubicBezTo>
                    <a:cubicBezTo>
                      <a:pt x="1143" y="259"/>
                      <a:pt x="899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1"/>
              <p:cNvSpPr/>
              <p:nvPr/>
            </p:nvSpPr>
            <p:spPr>
              <a:xfrm>
                <a:off x="1077236" y="613970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64" y="0"/>
                    </a:moveTo>
                    <a:cubicBezTo>
                      <a:pt x="244" y="0"/>
                      <a:pt x="0" y="259"/>
                      <a:pt x="0" y="564"/>
                    </a:cubicBezTo>
                    <a:cubicBezTo>
                      <a:pt x="0" y="899"/>
                      <a:pt x="259" y="1143"/>
                      <a:pt x="564" y="1143"/>
                    </a:cubicBezTo>
                    <a:cubicBezTo>
                      <a:pt x="884" y="1143"/>
                      <a:pt x="1143" y="868"/>
                      <a:pt x="1143" y="564"/>
                    </a:cubicBezTo>
                    <a:cubicBezTo>
                      <a:pt x="1143" y="259"/>
                      <a:pt x="869" y="15"/>
                      <a:pt x="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1"/>
              <p:cNvSpPr/>
              <p:nvPr/>
            </p:nvSpPr>
            <p:spPr>
              <a:xfrm>
                <a:off x="1216428" y="613970"/>
                <a:ext cx="26664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3" extrusionOk="0">
                    <a:moveTo>
                      <a:pt x="580" y="0"/>
                    </a:moveTo>
                    <a:cubicBezTo>
                      <a:pt x="245" y="0"/>
                      <a:pt x="1" y="259"/>
                      <a:pt x="1" y="564"/>
                    </a:cubicBezTo>
                    <a:cubicBezTo>
                      <a:pt x="1" y="899"/>
                      <a:pt x="275" y="1143"/>
                      <a:pt x="580" y="1143"/>
                    </a:cubicBezTo>
                    <a:cubicBezTo>
                      <a:pt x="900" y="1143"/>
                      <a:pt x="1143" y="868"/>
                      <a:pt x="1143" y="564"/>
                    </a:cubicBezTo>
                    <a:cubicBezTo>
                      <a:pt x="1143" y="259"/>
                      <a:pt x="884" y="15"/>
                      <a:pt x="5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69" name="Google Shape;769;p31"/>
            <p:cNvSpPr/>
            <p:nvPr/>
          </p:nvSpPr>
          <p:spPr>
            <a:xfrm>
              <a:off x="380155" y="768428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79" y="1"/>
                  </a:moveTo>
                  <a:cubicBezTo>
                    <a:pt x="259" y="1"/>
                    <a:pt x="0" y="260"/>
                    <a:pt x="0" y="564"/>
                  </a:cubicBezTo>
                  <a:cubicBezTo>
                    <a:pt x="0" y="884"/>
                    <a:pt x="259" y="1143"/>
                    <a:pt x="579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60"/>
                    <a:pt x="884" y="1"/>
                    <a:pt x="5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1"/>
            <p:cNvSpPr/>
            <p:nvPr/>
          </p:nvSpPr>
          <p:spPr>
            <a:xfrm>
              <a:off x="519697" y="768428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65" y="1"/>
                  </a:moveTo>
                  <a:cubicBezTo>
                    <a:pt x="245" y="1"/>
                    <a:pt x="1" y="260"/>
                    <a:pt x="1" y="564"/>
                  </a:cubicBezTo>
                  <a:cubicBezTo>
                    <a:pt x="1" y="900"/>
                    <a:pt x="260" y="1143"/>
                    <a:pt x="565" y="1143"/>
                  </a:cubicBezTo>
                  <a:cubicBezTo>
                    <a:pt x="884" y="1143"/>
                    <a:pt x="1144" y="869"/>
                    <a:pt x="1144" y="564"/>
                  </a:cubicBezTo>
                  <a:cubicBezTo>
                    <a:pt x="1144" y="244"/>
                    <a:pt x="884" y="1"/>
                    <a:pt x="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1"/>
            <p:cNvSpPr/>
            <p:nvPr/>
          </p:nvSpPr>
          <p:spPr>
            <a:xfrm>
              <a:off x="658913" y="768428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79" y="1"/>
                  </a:moveTo>
                  <a:cubicBezTo>
                    <a:pt x="244" y="1"/>
                    <a:pt x="0" y="260"/>
                    <a:pt x="0" y="564"/>
                  </a:cubicBezTo>
                  <a:cubicBezTo>
                    <a:pt x="0" y="900"/>
                    <a:pt x="275" y="1143"/>
                    <a:pt x="579" y="1143"/>
                  </a:cubicBezTo>
                  <a:cubicBezTo>
                    <a:pt x="899" y="1143"/>
                    <a:pt x="1143" y="869"/>
                    <a:pt x="1143" y="564"/>
                  </a:cubicBezTo>
                  <a:cubicBezTo>
                    <a:pt x="1143" y="244"/>
                    <a:pt x="899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1"/>
            <p:cNvSpPr/>
            <p:nvPr/>
          </p:nvSpPr>
          <p:spPr>
            <a:xfrm>
              <a:off x="798478" y="768428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64" y="1"/>
                  </a:moveTo>
                  <a:cubicBezTo>
                    <a:pt x="244" y="1"/>
                    <a:pt x="0" y="260"/>
                    <a:pt x="0" y="564"/>
                  </a:cubicBezTo>
                  <a:cubicBezTo>
                    <a:pt x="0" y="884"/>
                    <a:pt x="244" y="1143"/>
                    <a:pt x="564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60"/>
                    <a:pt x="88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1"/>
            <p:cNvSpPr/>
            <p:nvPr/>
          </p:nvSpPr>
          <p:spPr>
            <a:xfrm>
              <a:off x="937670" y="768428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9" y="1"/>
                  </a:moveTo>
                  <a:cubicBezTo>
                    <a:pt x="260" y="1"/>
                    <a:pt x="1" y="260"/>
                    <a:pt x="1" y="564"/>
                  </a:cubicBezTo>
                  <a:cubicBezTo>
                    <a:pt x="1" y="884"/>
                    <a:pt x="260" y="1143"/>
                    <a:pt x="579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60"/>
                    <a:pt x="884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1"/>
            <p:cNvSpPr/>
            <p:nvPr/>
          </p:nvSpPr>
          <p:spPr>
            <a:xfrm>
              <a:off x="1077236" y="768428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64" y="1"/>
                  </a:moveTo>
                  <a:cubicBezTo>
                    <a:pt x="244" y="1"/>
                    <a:pt x="0" y="260"/>
                    <a:pt x="0" y="564"/>
                  </a:cubicBezTo>
                  <a:cubicBezTo>
                    <a:pt x="0" y="900"/>
                    <a:pt x="259" y="1143"/>
                    <a:pt x="564" y="1143"/>
                  </a:cubicBezTo>
                  <a:cubicBezTo>
                    <a:pt x="884" y="1143"/>
                    <a:pt x="1143" y="869"/>
                    <a:pt x="1143" y="564"/>
                  </a:cubicBezTo>
                  <a:cubicBezTo>
                    <a:pt x="1143" y="244"/>
                    <a:pt x="869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1"/>
            <p:cNvSpPr/>
            <p:nvPr/>
          </p:nvSpPr>
          <p:spPr>
            <a:xfrm>
              <a:off x="1216428" y="768428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64" y="1"/>
                  </a:moveTo>
                  <a:cubicBezTo>
                    <a:pt x="260" y="1"/>
                    <a:pt x="1" y="260"/>
                    <a:pt x="1" y="564"/>
                  </a:cubicBezTo>
                  <a:cubicBezTo>
                    <a:pt x="1" y="884"/>
                    <a:pt x="260" y="1143"/>
                    <a:pt x="564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60"/>
                    <a:pt x="88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1"/>
            <p:cNvSpPr/>
            <p:nvPr/>
          </p:nvSpPr>
          <p:spPr>
            <a:xfrm>
              <a:off x="380155" y="922561"/>
              <a:ext cx="26640" cy="26640"/>
            </a:xfrm>
            <a:custGeom>
              <a:avLst/>
              <a:gdLst/>
              <a:ahLst/>
              <a:cxnLst/>
              <a:rect l="l" t="t" r="r" b="b"/>
              <a:pathLst>
                <a:path w="1143" h="1143" extrusionOk="0">
                  <a:moveTo>
                    <a:pt x="579" y="0"/>
                  </a:moveTo>
                  <a:cubicBezTo>
                    <a:pt x="259" y="0"/>
                    <a:pt x="0" y="244"/>
                    <a:pt x="0" y="564"/>
                  </a:cubicBezTo>
                  <a:cubicBezTo>
                    <a:pt x="0" y="884"/>
                    <a:pt x="259" y="1143"/>
                    <a:pt x="579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44"/>
                    <a:pt x="884" y="0"/>
                    <a:pt x="5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1"/>
            <p:cNvSpPr/>
            <p:nvPr/>
          </p:nvSpPr>
          <p:spPr>
            <a:xfrm>
              <a:off x="519697" y="922561"/>
              <a:ext cx="26664" cy="26640"/>
            </a:xfrm>
            <a:custGeom>
              <a:avLst/>
              <a:gdLst/>
              <a:ahLst/>
              <a:cxnLst/>
              <a:rect l="l" t="t" r="r" b="b"/>
              <a:pathLst>
                <a:path w="1144" h="1143" extrusionOk="0">
                  <a:moveTo>
                    <a:pt x="565" y="0"/>
                  </a:moveTo>
                  <a:cubicBezTo>
                    <a:pt x="245" y="0"/>
                    <a:pt x="1" y="259"/>
                    <a:pt x="1" y="564"/>
                  </a:cubicBezTo>
                  <a:cubicBezTo>
                    <a:pt x="1" y="884"/>
                    <a:pt x="260" y="1143"/>
                    <a:pt x="565" y="1143"/>
                  </a:cubicBezTo>
                  <a:cubicBezTo>
                    <a:pt x="884" y="1143"/>
                    <a:pt x="1144" y="868"/>
                    <a:pt x="1144" y="564"/>
                  </a:cubicBezTo>
                  <a:cubicBezTo>
                    <a:pt x="1144" y="259"/>
                    <a:pt x="884" y="15"/>
                    <a:pt x="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1"/>
            <p:cNvSpPr/>
            <p:nvPr/>
          </p:nvSpPr>
          <p:spPr>
            <a:xfrm>
              <a:off x="658913" y="922561"/>
              <a:ext cx="26640" cy="26640"/>
            </a:xfrm>
            <a:custGeom>
              <a:avLst/>
              <a:gdLst/>
              <a:ahLst/>
              <a:cxnLst/>
              <a:rect l="l" t="t" r="r" b="b"/>
              <a:pathLst>
                <a:path w="1143" h="1143" extrusionOk="0">
                  <a:moveTo>
                    <a:pt x="579" y="0"/>
                  </a:moveTo>
                  <a:cubicBezTo>
                    <a:pt x="244" y="0"/>
                    <a:pt x="0" y="259"/>
                    <a:pt x="0" y="564"/>
                  </a:cubicBezTo>
                  <a:cubicBezTo>
                    <a:pt x="0" y="884"/>
                    <a:pt x="275" y="1143"/>
                    <a:pt x="579" y="1143"/>
                  </a:cubicBezTo>
                  <a:cubicBezTo>
                    <a:pt x="899" y="1143"/>
                    <a:pt x="1143" y="868"/>
                    <a:pt x="1143" y="564"/>
                  </a:cubicBezTo>
                  <a:cubicBezTo>
                    <a:pt x="1143" y="259"/>
                    <a:pt x="899" y="15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1"/>
            <p:cNvSpPr/>
            <p:nvPr/>
          </p:nvSpPr>
          <p:spPr>
            <a:xfrm>
              <a:off x="798478" y="922561"/>
              <a:ext cx="26640" cy="26640"/>
            </a:xfrm>
            <a:custGeom>
              <a:avLst/>
              <a:gdLst/>
              <a:ahLst/>
              <a:cxnLst/>
              <a:rect l="l" t="t" r="r" b="b"/>
              <a:pathLst>
                <a:path w="1143" h="1143" extrusionOk="0">
                  <a:moveTo>
                    <a:pt x="564" y="0"/>
                  </a:moveTo>
                  <a:cubicBezTo>
                    <a:pt x="244" y="0"/>
                    <a:pt x="0" y="244"/>
                    <a:pt x="0" y="564"/>
                  </a:cubicBezTo>
                  <a:cubicBezTo>
                    <a:pt x="0" y="884"/>
                    <a:pt x="244" y="1143"/>
                    <a:pt x="564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44"/>
                    <a:pt x="884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1"/>
            <p:cNvSpPr/>
            <p:nvPr/>
          </p:nvSpPr>
          <p:spPr>
            <a:xfrm>
              <a:off x="937670" y="922561"/>
              <a:ext cx="26664" cy="26640"/>
            </a:xfrm>
            <a:custGeom>
              <a:avLst/>
              <a:gdLst/>
              <a:ahLst/>
              <a:cxnLst/>
              <a:rect l="l" t="t" r="r" b="b"/>
              <a:pathLst>
                <a:path w="1144" h="1143" extrusionOk="0">
                  <a:moveTo>
                    <a:pt x="579" y="0"/>
                  </a:moveTo>
                  <a:cubicBezTo>
                    <a:pt x="260" y="0"/>
                    <a:pt x="1" y="244"/>
                    <a:pt x="1" y="564"/>
                  </a:cubicBezTo>
                  <a:cubicBezTo>
                    <a:pt x="1" y="884"/>
                    <a:pt x="260" y="1143"/>
                    <a:pt x="579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44"/>
                    <a:pt x="884" y="0"/>
                    <a:pt x="5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1"/>
            <p:cNvSpPr/>
            <p:nvPr/>
          </p:nvSpPr>
          <p:spPr>
            <a:xfrm>
              <a:off x="1077236" y="922561"/>
              <a:ext cx="26640" cy="26640"/>
            </a:xfrm>
            <a:custGeom>
              <a:avLst/>
              <a:gdLst/>
              <a:ahLst/>
              <a:cxnLst/>
              <a:rect l="l" t="t" r="r" b="b"/>
              <a:pathLst>
                <a:path w="1143" h="1143" extrusionOk="0">
                  <a:moveTo>
                    <a:pt x="564" y="0"/>
                  </a:moveTo>
                  <a:cubicBezTo>
                    <a:pt x="244" y="0"/>
                    <a:pt x="0" y="259"/>
                    <a:pt x="0" y="564"/>
                  </a:cubicBezTo>
                  <a:cubicBezTo>
                    <a:pt x="0" y="884"/>
                    <a:pt x="259" y="1143"/>
                    <a:pt x="564" y="1143"/>
                  </a:cubicBezTo>
                  <a:cubicBezTo>
                    <a:pt x="884" y="1143"/>
                    <a:pt x="1143" y="868"/>
                    <a:pt x="1143" y="564"/>
                  </a:cubicBezTo>
                  <a:cubicBezTo>
                    <a:pt x="1143" y="259"/>
                    <a:pt x="869" y="15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1"/>
            <p:cNvSpPr/>
            <p:nvPr/>
          </p:nvSpPr>
          <p:spPr>
            <a:xfrm>
              <a:off x="1216428" y="922561"/>
              <a:ext cx="26664" cy="26640"/>
            </a:xfrm>
            <a:custGeom>
              <a:avLst/>
              <a:gdLst/>
              <a:ahLst/>
              <a:cxnLst/>
              <a:rect l="l" t="t" r="r" b="b"/>
              <a:pathLst>
                <a:path w="1144" h="1143" extrusionOk="0">
                  <a:moveTo>
                    <a:pt x="564" y="0"/>
                  </a:moveTo>
                  <a:cubicBezTo>
                    <a:pt x="260" y="0"/>
                    <a:pt x="1" y="244"/>
                    <a:pt x="1" y="564"/>
                  </a:cubicBezTo>
                  <a:cubicBezTo>
                    <a:pt x="1" y="884"/>
                    <a:pt x="260" y="1143"/>
                    <a:pt x="564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44"/>
                    <a:pt x="884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1"/>
            <p:cNvSpPr/>
            <p:nvPr/>
          </p:nvSpPr>
          <p:spPr>
            <a:xfrm>
              <a:off x="380155" y="1077020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79" y="1"/>
                  </a:moveTo>
                  <a:cubicBezTo>
                    <a:pt x="244" y="1"/>
                    <a:pt x="0" y="260"/>
                    <a:pt x="0" y="564"/>
                  </a:cubicBezTo>
                  <a:cubicBezTo>
                    <a:pt x="0" y="884"/>
                    <a:pt x="274" y="1143"/>
                    <a:pt x="579" y="1143"/>
                  </a:cubicBezTo>
                  <a:cubicBezTo>
                    <a:pt x="899" y="1143"/>
                    <a:pt x="1143" y="869"/>
                    <a:pt x="1143" y="564"/>
                  </a:cubicBezTo>
                  <a:cubicBezTo>
                    <a:pt x="1143" y="244"/>
                    <a:pt x="899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1"/>
            <p:cNvSpPr/>
            <p:nvPr/>
          </p:nvSpPr>
          <p:spPr>
            <a:xfrm>
              <a:off x="519697" y="1077020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65" y="1"/>
                  </a:moveTo>
                  <a:cubicBezTo>
                    <a:pt x="245" y="1"/>
                    <a:pt x="1" y="260"/>
                    <a:pt x="1" y="564"/>
                  </a:cubicBezTo>
                  <a:cubicBezTo>
                    <a:pt x="1" y="884"/>
                    <a:pt x="260" y="1143"/>
                    <a:pt x="565" y="1143"/>
                  </a:cubicBezTo>
                  <a:cubicBezTo>
                    <a:pt x="884" y="1143"/>
                    <a:pt x="1144" y="869"/>
                    <a:pt x="1144" y="564"/>
                  </a:cubicBezTo>
                  <a:cubicBezTo>
                    <a:pt x="1144" y="244"/>
                    <a:pt x="884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1"/>
            <p:cNvSpPr/>
            <p:nvPr/>
          </p:nvSpPr>
          <p:spPr>
            <a:xfrm>
              <a:off x="658913" y="1077020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79" y="1"/>
                  </a:moveTo>
                  <a:cubicBezTo>
                    <a:pt x="244" y="1"/>
                    <a:pt x="0" y="260"/>
                    <a:pt x="0" y="564"/>
                  </a:cubicBezTo>
                  <a:cubicBezTo>
                    <a:pt x="0" y="884"/>
                    <a:pt x="275" y="1143"/>
                    <a:pt x="579" y="1143"/>
                  </a:cubicBezTo>
                  <a:cubicBezTo>
                    <a:pt x="899" y="1143"/>
                    <a:pt x="1143" y="869"/>
                    <a:pt x="1143" y="564"/>
                  </a:cubicBezTo>
                  <a:cubicBezTo>
                    <a:pt x="1143" y="244"/>
                    <a:pt x="899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1"/>
            <p:cNvSpPr/>
            <p:nvPr/>
          </p:nvSpPr>
          <p:spPr>
            <a:xfrm>
              <a:off x="798478" y="1077020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64" y="1"/>
                  </a:moveTo>
                  <a:cubicBezTo>
                    <a:pt x="244" y="1"/>
                    <a:pt x="0" y="260"/>
                    <a:pt x="0" y="564"/>
                  </a:cubicBezTo>
                  <a:cubicBezTo>
                    <a:pt x="0" y="884"/>
                    <a:pt x="259" y="1143"/>
                    <a:pt x="564" y="1143"/>
                  </a:cubicBezTo>
                  <a:cubicBezTo>
                    <a:pt x="884" y="1143"/>
                    <a:pt x="1143" y="869"/>
                    <a:pt x="1143" y="564"/>
                  </a:cubicBezTo>
                  <a:cubicBezTo>
                    <a:pt x="1143" y="244"/>
                    <a:pt x="868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1"/>
            <p:cNvSpPr/>
            <p:nvPr/>
          </p:nvSpPr>
          <p:spPr>
            <a:xfrm>
              <a:off x="937670" y="1077020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9" y="1"/>
                  </a:moveTo>
                  <a:cubicBezTo>
                    <a:pt x="244" y="1"/>
                    <a:pt x="1" y="260"/>
                    <a:pt x="1" y="564"/>
                  </a:cubicBezTo>
                  <a:cubicBezTo>
                    <a:pt x="1" y="884"/>
                    <a:pt x="244" y="1143"/>
                    <a:pt x="579" y="1143"/>
                  </a:cubicBezTo>
                  <a:cubicBezTo>
                    <a:pt x="899" y="1143"/>
                    <a:pt x="1143" y="869"/>
                    <a:pt x="1143" y="564"/>
                  </a:cubicBezTo>
                  <a:cubicBezTo>
                    <a:pt x="1143" y="244"/>
                    <a:pt x="899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1"/>
            <p:cNvSpPr/>
            <p:nvPr/>
          </p:nvSpPr>
          <p:spPr>
            <a:xfrm>
              <a:off x="1077236" y="1077020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64" y="1"/>
                  </a:moveTo>
                  <a:cubicBezTo>
                    <a:pt x="244" y="1"/>
                    <a:pt x="0" y="260"/>
                    <a:pt x="0" y="564"/>
                  </a:cubicBezTo>
                  <a:cubicBezTo>
                    <a:pt x="0" y="884"/>
                    <a:pt x="259" y="1143"/>
                    <a:pt x="564" y="1143"/>
                  </a:cubicBezTo>
                  <a:cubicBezTo>
                    <a:pt x="884" y="1143"/>
                    <a:pt x="1143" y="869"/>
                    <a:pt x="1143" y="564"/>
                  </a:cubicBezTo>
                  <a:cubicBezTo>
                    <a:pt x="1143" y="244"/>
                    <a:pt x="869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1"/>
            <p:cNvSpPr/>
            <p:nvPr/>
          </p:nvSpPr>
          <p:spPr>
            <a:xfrm>
              <a:off x="1216428" y="1077020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80" y="1"/>
                  </a:moveTo>
                  <a:cubicBezTo>
                    <a:pt x="245" y="1"/>
                    <a:pt x="1" y="260"/>
                    <a:pt x="1" y="564"/>
                  </a:cubicBezTo>
                  <a:cubicBezTo>
                    <a:pt x="1" y="884"/>
                    <a:pt x="275" y="1143"/>
                    <a:pt x="580" y="1143"/>
                  </a:cubicBezTo>
                  <a:cubicBezTo>
                    <a:pt x="900" y="1143"/>
                    <a:pt x="1143" y="869"/>
                    <a:pt x="1143" y="564"/>
                  </a:cubicBezTo>
                  <a:cubicBezTo>
                    <a:pt x="1143" y="244"/>
                    <a:pt x="884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1"/>
            <p:cNvSpPr/>
            <p:nvPr/>
          </p:nvSpPr>
          <p:spPr>
            <a:xfrm>
              <a:off x="380155" y="1230779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79" y="1"/>
                  </a:moveTo>
                  <a:cubicBezTo>
                    <a:pt x="259" y="1"/>
                    <a:pt x="0" y="260"/>
                    <a:pt x="0" y="580"/>
                  </a:cubicBezTo>
                  <a:cubicBezTo>
                    <a:pt x="0" y="884"/>
                    <a:pt x="259" y="1143"/>
                    <a:pt x="579" y="1143"/>
                  </a:cubicBezTo>
                  <a:cubicBezTo>
                    <a:pt x="884" y="1143"/>
                    <a:pt x="1143" y="884"/>
                    <a:pt x="1143" y="580"/>
                  </a:cubicBezTo>
                  <a:cubicBezTo>
                    <a:pt x="1143" y="260"/>
                    <a:pt x="884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1"/>
            <p:cNvSpPr/>
            <p:nvPr/>
          </p:nvSpPr>
          <p:spPr>
            <a:xfrm>
              <a:off x="519697" y="1230779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65" y="1"/>
                  </a:moveTo>
                  <a:cubicBezTo>
                    <a:pt x="245" y="1"/>
                    <a:pt x="1" y="260"/>
                    <a:pt x="1" y="580"/>
                  </a:cubicBezTo>
                  <a:cubicBezTo>
                    <a:pt x="1" y="900"/>
                    <a:pt x="260" y="1143"/>
                    <a:pt x="565" y="1143"/>
                  </a:cubicBezTo>
                  <a:cubicBezTo>
                    <a:pt x="884" y="1143"/>
                    <a:pt x="1144" y="884"/>
                    <a:pt x="1144" y="580"/>
                  </a:cubicBezTo>
                  <a:cubicBezTo>
                    <a:pt x="1144" y="275"/>
                    <a:pt x="884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1"/>
            <p:cNvSpPr/>
            <p:nvPr/>
          </p:nvSpPr>
          <p:spPr>
            <a:xfrm>
              <a:off x="658913" y="1230779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79" y="1"/>
                  </a:moveTo>
                  <a:cubicBezTo>
                    <a:pt x="244" y="1"/>
                    <a:pt x="0" y="260"/>
                    <a:pt x="0" y="580"/>
                  </a:cubicBezTo>
                  <a:cubicBezTo>
                    <a:pt x="0" y="900"/>
                    <a:pt x="275" y="1143"/>
                    <a:pt x="579" y="1143"/>
                  </a:cubicBezTo>
                  <a:cubicBezTo>
                    <a:pt x="899" y="1143"/>
                    <a:pt x="1143" y="884"/>
                    <a:pt x="1143" y="580"/>
                  </a:cubicBezTo>
                  <a:cubicBezTo>
                    <a:pt x="1143" y="275"/>
                    <a:pt x="899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1"/>
            <p:cNvSpPr/>
            <p:nvPr/>
          </p:nvSpPr>
          <p:spPr>
            <a:xfrm>
              <a:off x="798478" y="1230779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64" y="1"/>
                  </a:moveTo>
                  <a:cubicBezTo>
                    <a:pt x="244" y="1"/>
                    <a:pt x="0" y="260"/>
                    <a:pt x="0" y="580"/>
                  </a:cubicBezTo>
                  <a:cubicBezTo>
                    <a:pt x="0" y="884"/>
                    <a:pt x="244" y="1143"/>
                    <a:pt x="564" y="1143"/>
                  </a:cubicBezTo>
                  <a:cubicBezTo>
                    <a:pt x="884" y="1143"/>
                    <a:pt x="1143" y="884"/>
                    <a:pt x="1143" y="580"/>
                  </a:cubicBezTo>
                  <a:cubicBezTo>
                    <a:pt x="1143" y="260"/>
                    <a:pt x="88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1"/>
            <p:cNvSpPr/>
            <p:nvPr/>
          </p:nvSpPr>
          <p:spPr>
            <a:xfrm>
              <a:off x="937670" y="1230779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9" y="1"/>
                  </a:moveTo>
                  <a:cubicBezTo>
                    <a:pt x="260" y="1"/>
                    <a:pt x="1" y="260"/>
                    <a:pt x="1" y="580"/>
                  </a:cubicBezTo>
                  <a:cubicBezTo>
                    <a:pt x="1" y="884"/>
                    <a:pt x="260" y="1143"/>
                    <a:pt x="579" y="1143"/>
                  </a:cubicBezTo>
                  <a:cubicBezTo>
                    <a:pt x="884" y="1143"/>
                    <a:pt x="1143" y="884"/>
                    <a:pt x="1143" y="580"/>
                  </a:cubicBezTo>
                  <a:cubicBezTo>
                    <a:pt x="1143" y="260"/>
                    <a:pt x="884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1"/>
            <p:cNvSpPr/>
            <p:nvPr/>
          </p:nvSpPr>
          <p:spPr>
            <a:xfrm>
              <a:off x="1077236" y="1230779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64" y="1"/>
                  </a:moveTo>
                  <a:cubicBezTo>
                    <a:pt x="244" y="1"/>
                    <a:pt x="0" y="260"/>
                    <a:pt x="0" y="580"/>
                  </a:cubicBezTo>
                  <a:cubicBezTo>
                    <a:pt x="0" y="900"/>
                    <a:pt x="259" y="1143"/>
                    <a:pt x="564" y="1143"/>
                  </a:cubicBezTo>
                  <a:cubicBezTo>
                    <a:pt x="884" y="1143"/>
                    <a:pt x="1143" y="884"/>
                    <a:pt x="1143" y="580"/>
                  </a:cubicBezTo>
                  <a:cubicBezTo>
                    <a:pt x="1143" y="275"/>
                    <a:pt x="869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1"/>
            <p:cNvSpPr/>
            <p:nvPr/>
          </p:nvSpPr>
          <p:spPr>
            <a:xfrm>
              <a:off x="1216428" y="1230779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64" y="1"/>
                  </a:moveTo>
                  <a:cubicBezTo>
                    <a:pt x="260" y="1"/>
                    <a:pt x="1" y="260"/>
                    <a:pt x="1" y="580"/>
                  </a:cubicBezTo>
                  <a:cubicBezTo>
                    <a:pt x="1" y="884"/>
                    <a:pt x="260" y="1143"/>
                    <a:pt x="564" y="1143"/>
                  </a:cubicBezTo>
                  <a:cubicBezTo>
                    <a:pt x="884" y="1143"/>
                    <a:pt x="1143" y="884"/>
                    <a:pt x="1143" y="580"/>
                  </a:cubicBezTo>
                  <a:cubicBezTo>
                    <a:pt x="1143" y="260"/>
                    <a:pt x="88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32"/>
          <p:cNvSpPr txBox="1">
            <a:spLocks noGrp="1"/>
          </p:cNvSpPr>
          <p:nvPr>
            <p:ph type="title" hasCustomPrompt="1"/>
          </p:nvPr>
        </p:nvSpPr>
        <p:spPr>
          <a:xfrm>
            <a:off x="810900" y="910587"/>
            <a:ext cx="3315900" cy="7689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9" name="Google Shape;799;p32"/>
          <p:cNvSpPr txBox="1">
            <a:spLocks noGrp="1"/>
          </p:cNvSpPr>
          <p:nvPr>
            <p:ph type="subTitle" idx="1"/>
          </p:nvPr>
        </p:nvSpPr>
        <p:spPr>
          <a:xfrm>
            <a:off x="4126800" y="1096137"/>
            <a:ext cx="4206300" cy="3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00" name="Google Shape;800;p32"/>
          <p:cNvSpPr txBox="1">
            <a:spLocks noGrp="1"/>
          </p:cNvSpPr>
          <p:nvPr>
            <p:ph type="title" idx="2" hasCustomPrompt="1"/>
          </p:nvPr>
        </p:nvSpPr>
        <p:spPr>
          <a:xfrm>
            <a:off x="810900" y="2187300"/>
            <a:ext cx="3315900" cy="7689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01" name="Google Shape;801;p32"/>
          <p:cNvSpPr txBox="1">
            <a:spLocks noGrp="1"/>
          </p:cNvSpPr>
          <p:nvPr>
            <p:ph type="subTitle" idx="3"/>
          </p:nvPr>
        </p:nvSpPr>
        <p:spPr>
          <a:xfrm>
            <a:off x="4126800" y="2373706"/>
            <a:ext cx="42063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02" name="Google Shape;802;p32"/>
          <p:cNvSpPr txBox="1">
            <a:spLocks noGrp="1"/>
          </p:cNvSpPr>
          <p:nvPr>
            <p:ph type="title" idx="4" hasCustomPrompt="1"/>
          </p:nvPr>
        </p:nvSpPr>
        <p:spPr>
          <a:xfrm>
            <a:off x="810900" y="3470225"/>
            <a:ext cx="3315900" cy="7689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03" name="Google Shape;803;p32"/>
          <p:cNvSpPr txBox="1">
            <a:spLocks noGrp="1"/>
          </p:cNvSpPr>
          <p:nvPr>
            <p:ph type="subTitle" idx="5"/>
          </p:nvPr>
        </p:nvSpPr>
        <p:spPr>
          <a:xfrm>
            <a:off x="4126800" y="3655775"/>
            <a:ext cx="4206300" cy="3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804" name="Google Shape;804;p32"/>
          <p:cNvGrpSpPr/>
          <p:nvPr/>
        </p:nvGrpSpPr>
        <p:grpSpPr>
          <a:xfrm>
            <a:off x="6879800" y="-240360"/>
            <a:ext cx="1874566" cy="779851"/>
            <a:chOff x="6879800" y="-240360"/>
            <a:chExt cx="1874566" cy="779851"/>
          </a:xfrm>
        </p:grpSpPr>
        <p:sp>
          <p:nvSpPr>
            <p:cNvPr id="805" name="Google Shape;805;p32"/>
            <p:cNvSpPr/>
            <p:nvPr/>
          </p:nvSpPr>
          <p:spPr>
            <a:xfrm rot="-10764566">
              <a:off x="6883617" y="-230759"/>
              <a:ext cx="1866932" cy="750270"/>
            </a:xfrm>
            <a:custGeom>
              <a:avLst/>
              <a:gdLst/>
              <a:ahLst/>
              <a:cxnLst/>
              <a:rect l="l" t="t" r="r" b="b"/>
              <a:pathLst>
                <a:path w="57441" h="23084" extrusionOk="0">
                  <a:moveTo>
                    <a:pt x="28720" y="1"/>
                  </a:moveTo>
                  <a:cubicBezTo>
                    <a:pt x="14673" y="1"/>
                    <a:pt x="2895" y="9904"/>
                    <a:pt x="1" y="23083"/>
                  </a:cubicBezTo>
                  <a:lnTo>
                    <a:pt x="199" y="23083"/>
                  </a:lnTo>
                  <a:cubicBezTo>
                    <a:pt x="3094" y="9996"/>
                    <a:pt x="14779" y="199"/>
                    <a:pt x="28720" y="199"/>
                  </a:cubicBezTo>
                  <a:cubicBezTo>
                    <a:pt x="42661" y="199"/>
                    <a:pt x="54362" y="9996"/>
                    <a:pt x="57257" y="23083"/>
                  </a:cubicBezTo>
                  <a:lnTo>
                    <a:pt x="57440" y="23083"/>
                  </a:lnTo>
                  <a:cubicBezTo>
                    <a:pt x="54545" y="9889"/>
                    <a:pt x="42753" y="1"/>
                    <a:pt x="287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2"/>
            <p:cNvSpPr/>
            <p:nvPr/>
          </p:nvSpPr>
          <p:spPr>
            <a:xfrm rot="35288">
              <a:off x="8261273" y="49165"/>
              <a:ext cx="487835" cy="487835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" name="Google Shape;807;p32"/>
          <p:cNvGrpSpPr/>
          <p:nvPr/>
        </p:nvGrpSpPr>
        <p:grpSpPr>
          <a:xfrm rot="3286961">
            <a:off x="8673212" y="1263614"/>
            <a:ext cx="207949" cy="264656"/>
            <a:chOff x="3467806" y="-877553"/>
            <a:chExt cx="207942" cy="264647"/>
          </a:xfrm>
        </p:grpSpPr>
        <p:sp>
          <p:nvSpPr>
            <p:cNvPr id="808" name="Google Shape;808;p32"/>
            <p:cNvSpPr/>
            <p:nvPr/>
          </p:nvSpPr>
          <p:spPr>
            <a:xfrm>
              <a:off x="3467806" y="-722056"/>
              <a:ext cx="109150" cy="109150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3624303" y="-877553"/>
              <a:ext cx="51446" cy="51446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" name="Google Shape;810;p32"/>
          <p:cNvGrpSpPr/>
          <p:nvPr/>
        </p:nvGrpSpPr>
        <p:grpSpPr>
          <a:xfrm rot="5400000">
            <a:off x="1361805" y="4583671"/>
            <a:ext cx="862937" cy="1106197"/>
            <a:chOff x="380155" y="151246"/>
            <a:chExt cx="862937" cy="1106197"/>
          </a:xfrm>
        </p:grpSpPr>
        <p:grpSp>
          <p:nvGrpSpPr>
            <p:cNvPr id="811" name="Google Shape;811;p32"/>
            <p:cNvGrpSpPr/>
            <p:nvPr/>
          </p:nvGrpSpPr>
          <p:grpSpPr>
            <a:xfrm>
              <a:off x="380155" y="151246"/>
              <a:ext cx="862937" cy="489364"/>
              <a:chOff x="380155" y="151246"/>
              <a:chExt cx="862937" cy="489364"/>
            </a:xfrm>
          </p:grpSpPr>
          <p:sp>
            <p:nvSpPr>
              <p:cNvPr id="812" name="Google Shape;812;p32"/>
              <p:cNvSpPr/>
              <p:nvPr/>
            </p:nvSpPr>
            <p:spPr>
              <a:xfrm>
                <a:off x="380155" y="151246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79" y="1"/>
                    </a:moveTo>
                    <a:cubicBezTo>
                      <a:pt x="259" y="1"/>
                      <a:pt x="0" y="260"/>
                      <a:pt x="0" y="580"/>
                    </a:cubicBezTo>
                    <a:cubicBezTo>
                      <a:pt x="0" y="884"/>
                      <a:pt x="259" y="1143"/>
                      <a:pt x="579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2"/>
              <p:cNvSpPr/>
              <p:nvPr/>
            </p:nvSpPr>
            <p:spPr>
              <a:xfrm>
                <a:off x="519697" y="151246"/>
                <a:ext cx="26664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4" extrusionOk="0">
                    <a:moveTo>
                      <a:pt x="565" y="1"/>
                    </a:moveTo>
                    <a:cubicBezTo>
                      <a:pt x="245" y="1"/>
                      <a:pt x="1" y="275"/>
                      <a:pt x="1" y="580"/>
                    </a:cubicBezTo>
                    <a:cubicBezTo>
                      <a:pt x="1" y="900"/>
                      <a:pt x="260" y="1143"/>
                      <a:pt x="565" y="1143"/>
                    </a:cubicBezTo>
                    <a:cubicBezTo>
                      <a:pt x="884" y="1143"/>
                      <a:pt x="1144" y="884"/>
                      <a:pt x="1144" y="580"/>
                    </a:cubicBezTo>
                    <a:cubicBezTo>
                      <a:pt x="1144" y="275"/>
                      <a:pt x="884" y="31"/>
                      <a:pt x="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2"/>
              <p:cNvSpPr/>
              <p:nvPr/>
            </p:nvSpPr>
            <p:spPr>
              <a:xfrm>
                <a:off x="658913" y="151246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79" y="1"/>
                    </a:moveTo>
                    <a:cubicBezTo>
                      <a:pt x="244" y="1"/>
                      <a:pt x="0" y="275"/>
                      <a:pt x="0" y="580"/>
                    </a:cubicBezTo>
                    <a:cubicBezTo>
                      <a:pt x="0" y="900"/>
                      <a:pt x="275" y="1143"/>
                      <a:pt x="579" y="1143"/>
                    </a:cubicBezTo>
                    <a:cubicBezTo>
                      <a:pt x="899" y="1143"/>
                      <a:pt x="1143" y="884"/>
                      <a:pt x="1143" y="580"/>
                    </a:cubicBezTo>
                    <a:cubicBezTo>
                      <a:pt x="1143" y="275"/>
                      <a:pt x="899" y="31"/>
                      <a:pt x="5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2"/>
              <p:cNvSpPr/>
              <p:nvPr/>
            </p:nvSpPr>
            <p:spPr>
              <a:xfrm>
                <a:off x="798478" y="151246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64" y="1"/>
                    </a:moveTo>
                    <a:cubicBezTo>
                      <a:pt x="244" y="1"/>
                      <a:pt x="0" y="260"/>
                      <a:pt x="0" y="580"/>
                    </a:cubicBezTo>
                    <a:cubicBezTo>
                      <a:pt x="0" y="884"/>
                      <a:pt x="244" y="1143"/>
                      <a:pt x="564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2"/>
              <p:cNvSpPr/>
              <p:nvPr/>
            </p:nvSpPr>
            <p:spPr>
              <a:xfrm>
                <a:off x="937670" y="151246"/>
                <a:ext cx="26664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4" extrusionOk="0">
                    <a:moveTo>
                      <a:pt x="579" y="1"/>
                    </a:moveTo>
                    <a:cubicBezTo>
                      <a:pt x="260" y="1"/>
                      <a:pt x="1" y="260"/>
                      <a:pt x="1" y="580"/>
                    </a:cubicBezTo>
                    <a:cubicBezTo>
                      <a:pt x="1" y="884"/>
                      <a:pt x="260" y="1143"/>
                      <a:pt x="579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2"/>
              <p:cNvSpPr/>
              <p:nvPr/>
            </p:nvSpPr>
            <p:spPr>
              <a:xfrm>
                <a:off x="1077236" y="151246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64" y="1"/>
                    </a:moveTo>
                    <a:cubicBezTo>
                      <a:pt x="244" y="1"/>
                      <a:pt x="0" y="275"/>
                      <a:pt x="0" y="580"/>
                    </a:cubicBezTo>
                    <a:cubicBezTo>
                      <a:pt x="0" y="900"/>
                      <a:pt x="259" y="1143"/>
                      <a:pt x="564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75"/>
                      <a:pt x="869" y="31"/>
                      <a:pt x="5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2"/>
              <p:cNvSpPr/>
              <p:nvPr/>
            </p:nvSpPr>
            <p:spPr>
              <a:xfrm>
                <a:off x="1216428" y="151246"/>
                <a:ext cx="26664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4" extrusionOk="0">
                    <a:moveTo>
                      <a:pt x="564" y="1"/>
                    </a:moveTo>
                    <a:cubicBezTo>
                      <a:pt x="260" y="1"/>
                      <a:pt x="1" y="260"/>
                      <a:pt x="1" y="580"/>
                    </a:cubicBezTo>
                    <a:cubicBezTo>
                      <a:pt x="1" y="884"/>
                      <a:pt x="260" y="1143"/>
                      <a:pt x="564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2"/>
              <p:cNvSpPr/>
              <p:nvPr/>
            </p:nvSpPr>
            <p:spPr>
              <a:xfrm>
                <a:off x="380155" y="305728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79" y="0"/>
                    </a:moveTo>
                    <a:cubicBezTo>
                      <a:pt x="244" y="0"/>
                      <a:pt x="0" y="275"/>
                      <a:pt x="0" y="579"/>
                    </a:cubicBezTo>
                    <a:cubicBezTo>
                      <a:pt x="0" y="899"/>
                      <a:pt x="274" y="1143"/>
                      <a:pt x="579" y="1143"/>
                    </a:cubicBezTo>
                    <a:cubicBezTo>
                      <a:pt x="899" y="1143"/>
                      <a:pt x="1143" y="884"/>
                      <a:pt x="1143" y="579"/>
                    </a:cubicBezTo>
                    <a:cubicBezTo>
                      <a:pt x="1143" y="259"/>
                      <a:pt x="899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2"/>
              <p:cNvSpPr/>
              <p:nvPr/>
            </p:nvSpPr>
            <p:spPr>
              <a:xfrm>
                <a:off x="519697" y="305728"/>
                <a:ext cx="26664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3" extrusionOk="0">
                    <a:moveTo>
                      <a:pt x="565" y="0"/>
                    </a:moveTo>
                    <a:cubicBezTo>
                      <a:pt x="245" y="0"/>
                      <a:pt x="1" y="275"/>
                      <a:pt x="1" y="579"/>
                    </a:cubicBezTo>
                    <a:cubicBezTo>
                      <a:pt x="1" y="899"/>
                      <a:pt x="260" y="1143"/>
                      <a:pt x="565" y="1143"/>
                    </a:cubicBezTo>
                    <a:cubicBezTo>
                      <a:pt x="884" y="1143"/>
                      <a:pt x="1144" y="884"/>
                      <a:pt x="1144" y="579"/>
                    </a:cubicBezTo>
                    <a:cubicBezTo>
                      <a:pt x="1144" y="259"/>
                      <a:pt x="884" y="0"/>
                      <a:pt x="5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2"/>
              <p:cNvSpPr/>
              <p:nvPr/>
            </p:nvSpPr>
            <p:spPr>
              <a:xfrm>
                <a:off x="658913" y="305728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79" y="0"/>
                    </a:moveTo>
                    <a:cubicBezTo>
                      <a:pt x="244" y="0"/>
                      <a:pt x="0" y="275"/>
                      <a:pt x="0" y="579"/>
                    </a:cubicBezTo>
                    <a:cubicBezTo>
                      <a:pt x="0" y="899"/>
                      <a:pt x="275" y="1143"/>
                      <a:pt x="579" y="1143"/>
                    </a:cubicBezTo>
                    <a:cubicBezTo>
                      <a:pt x="899" y="1143"/>
                      <a:pt x="1143" y="884"/>
                      <a:pt x="1143" y="579"/>
                    </a:cubicBezTo>
                    <a:cubicBezTo>
                      <a:pt x="1143" y="259"/>
                      <a:pt x="899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2"/>
              <p:cNvSpPr/>
              <p:nvPr/>
            </p:nvSpPr>
            <p:spPr>
              <a:xfrm>
                <a:off x="798478" y="305728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64" y="0"/>
                    </a:moveTo>
                    <a:cubicBezTo>
                      <a:pt x="244" y="0"/>
                      <a:pt x="0" y="275"/>
                      <a:pt x="0" y="579"/>
                    </a:cubicBezTo>
                    <a:cubicBezTo>
                      <a:pt x="0" y="899"/>
                      <a:pt x="259" y="1143"/>
                      <a:pt x="564" y="1143"/>
                    </a:cubicBezTo>
                    <a:cubicBezTo>
                      <a:pt x="884" y="1143"/>
                      <a:pt x="1143" y="884"/>
                      <a:pt x="1143" y="579"/>
                    </a:cubicBezTo>
                    <a:cubicBezTo>
                      <a:pt x="1143" y="259"/>
                      <a:pt x="868" y="0"/>
                      <a:pt x="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2"/>
              <p:cNvSpPr/>
              <p:nvPr/>
            </p:nvSpPr>
            <p:spPr>
              <a:xfrm>
                <a:off x="937670" y="305728"/>
                <a:ext cx="26664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3" extrusionOk="0">
                    <a:moveTo>
                      <a:pt x="579" y="0"/>
                    </a:moveTo>
                    <a:cubicBezTo>
                      <a:pt x="244" y="0"/>
                      <a:pt x="1" y="275"/>
                      <a:pt x="1" y="579"/>
                    </a:cubicBezTo>
                    <a:cubicBezTo>
                      <a:pt x="1" y="899"/>
                      <a:pt x="244" y="1143"/>
                      <a:pt x="579" y="1143"/>
                    </a:cubicBezTo>
                    <a:cubicBezTo>
                      <a:pt x="899" y="1143"/>
                      <a:pt x="1143" y="884"/>
                      <a:pt x="1143" y="579"/>
                    </a:cubicBezTo>
                    <a:cubicBezTo>
                      <a:pt x="1143" y="259"/>
                      <a:pt x="899" y="0"/>
                      <a:pt x="5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2"/>
              <p:cNvSpPr/>
              <p:nvPr/>
            </p:nvSpPr>
            <p:spPr>
              <a:xfrm>
                <a:off x="1077236" y="305728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64" y="0"/>
                    </a:moveTo>
                    <a:cubicBezTo>
                      <a:pt x="244" y="0"/>
                      <a:pt x="0" y="275"/>
                      <a:pt x="0" y="579"/>
                    </a:cubicBezTo>
                    <a:cubicBezTo>
                      <a:pt x="0" y="899"/>
                      <a:pt x="259" y="1143"/>
                      <a:pt x="564" y="1143"/>
                    </a:cubicBezTo>
                    <a:cubicBezTo>
                      <a:pt x="884" y="1143"/>
                      <a:pt x="1143" y="884"/>
                      <a:pt x="1143" y="579"/>
                    </a:cubicBezTo>
                    <a:cubicBezTo>
                      <a:pt x="1143" y="259"/>
                      <a:pt x="869" y="0"/>
                      <a:pt x="5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2"/>
              <p:cNvSpPr/>
              <p:nvPr/>
            </p:nvSpPr>
            <p:spPr>
              <a:xfrm>
                <a:off x="1216428" y="305728"/>
                <a:ext cx="26664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3" extrusionOk="0">
                    <a:moveTo>
                      <a:pt x="580" y="0"/>
                    </a:moveTo>
                    <a:cubicBezTo>
                      <a:pt x="245" y="0"/>
                      <a:pt x="1" y="275"/>
                      <a:pt x="1" y="579"/>
                    </a:cubicBezTo>
                    <a:cubicBezTo>
                      <a:pt x="1" y="899"/>
                      <a:pt x="275" y="1143"/>
                      <a:pt x="580" y="1143"/>
                    </a:cubicBezTo>
                    <a:cubicBezTo>
                      <a:pt x="900" y="1143"/>
                      <a:pt x="1143" y="884"/>
                      <a:pt x="1143" y="579"/>
                    </a:cubicBezTo>
                    <a:cubicBezTo>
                      <a:pt x="1143" y="259"/>
                      <a:pt x="884" y="0"/>
                      <a:pt x="5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2"/>
              <p:cNvSpPr/>
              <p:nvPr/>
            </p:nvSpPr>
            <p:spPr>
              <a:xfrm>
                <a:off x="380155" y="459837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79" y="1"/>
                    </a:moveTo>
                    <a:cubicBezTo>
                      <a:pt x="259" y="1"/>
                      <a:pt x="0" y="260"/>
                      <a:pt x="0" y="580"/>
                    </a:cubicBezTo>
                    <a:cubicBezTo>
                      <a:pt x="0" y="884"/>
                      <a:pt x="259" y="1143"/>
                      <a:pt x="579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2"/>
              <p:cNvSpPr/>
              <p:nvPr/>
            </p:nvSpPr>
            <p:spPr>
              <a:xfrm>
                <a:off x="519697" y="459837"/>
                <a:ext cx="26664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4" extrusionOk="0">
                    <a:moveTo>
                      <a:pt x="565" y="1"/>
                    </a:moveTo>
                    <a:cubicBezTo>
                      <a:pt x="245" y="1"/>
                      <a:pt x="1" y="275"/>
                      <a:pt x="1" y="580"/>
                    </a:cubicBezTo>
                    <a:cubicBezTo>
                      <a:pt x="1" y="900"/>
                      <a:pt x="260" y="1143"/>
                      <a:pt x="565" y="1143"/>
                    </a:cubicBezTo>
                    <a:cubicBezTo>
                      <a:pt x="884" y="1143"/>
                      <a:pt x="1144" y="884"/>
                      <a:pt x="1144" y="580"/>
                    </a:cubicBezTo>
                    <a:cubicBezTo>
                      <a:pt x="1144" y="275"/>
                      <a:pt x="884" y="1"/>
                      <a:pt x="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2"/>
              <p:cNvSpPr/>
              <p:nvPr/>
            </p:nvSpPr>
            <p:spPr>
              <a:xfrm>
                <a:off x="658913" y="459837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79" y="1"/>
                    </a:moveTo>
                    <a:cubicBezTo>
                      <a:pt x="244" y="1"/>
                      <a:pt x="0" y="275"/>
                      <a:pt x="0" y="580"/>
                    </a:cubicBezTo>
                    <a:cubicBezTo>
                      <a:pt x="0" y="900"/>
                      <a:pt x="275" y="1143"/>
                      <a:pt x="579" y="1143"/>
                    </a:cubicBezTo>
                    <a:cubicBezTo>
                      <a:pt x="899" y="1143"/>
                      <a:pt x="1143" y="884"/>
                      <a:pt x="1143" y="580"/>
                    </a:cubicBezTo>
                    <a:cubicBezTo>
                      <a:pt x="1143" y="275"/>
                      <a:pt x="899" y="1"/>
                      <a:pt x="5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2"/>
              <p:cNvSpPr/>
              <p:nvPr/>
            </p:nvSpPr>
            <p:spPr>
              <a:xfrm>
                <a:off x="798478" y="459837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64" y="1"/>
                    </a:moveTo>
                    <a:cubicBezTo>
                      <a:pt x="244" y="1"/>
                      <a:pt x="0" y="260"/>
                      <a:pt x="0" y="580"/>
                    </a:cubicBezTo>
                    <a:cubicBezTo>
                      <a:pt x="0" y="884"/>
                      <a:pt x="244" y="1143"/>
                      <a:pt x="564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2"/>
              <p:cNvSpPr/>
              <p:nvPr/>
            </p:nvSpPr>
            <p:spPr>
              <a:xfrm>
                <a:off x="937670" y="459837"/>
                <a:ext cx="26664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4" extrusionOk="0">
                    <a:moveTo>
                      <a:pt x="579" y="1"/>
                    </a:moveTo>
                    <a:cubicBezTo>
                      <a:pt x="260" y="1"/>
                      <a:pt x="1" y="260"/>
                      <a:pt x="1" y="580"/>
                    </a:cubicBezTo>
                    <a:cubicBezTo>
                      <a:pt x="1" y="884"/>
                      <a:pt x="260" y="1143"/>
                      <a:pt x="579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2"/>
              <p:cNvSpPr/>
              <p:nvPr/>
            </p:nvSpPr>
            <p:spPr>
              <a:xfrm>
                <a:off x="1077236" y="459837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64" y="1"/>
                    </a:moveTo>
                    <a:cubicBezTo>
                      <a:pt x="244" y="1"/>
                      <a:pt x="0" y="275"/>
                      <a:pt x="0" y="580"/>
                    </a:cubicBezTo>
                    <a:cubicBezTo>
                      <a:pt x="0" y="900"/>
                      <a:pt x="259" y="1143"/>
                      <a:pt x="564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75"/>
                      <a:pt x="869" y="1"/>
                      <a:pt x="5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2"/>
              <p:cNvSpPr/>
              <p:nvPr/>
            </p:nvSpPr>
            <p:spPr>
              <a:xfrm>
                <a:off x="1216428" y="459837"/>
                <a:ext cx="26664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4" extrusionOk="0">
                    <a:moveTo>
                      <a:pt x="564" y="1"/>
                    </a:moveTo>
                    <a:cubicBezTo>
                      <a:pt x="260" y="1"/>
                      <a:pt x="1" y="260"/>
                      <a:pt x="1" y="580"/>
                    </a:cubicBezTo>
                    <a:cubicBezTo>
                      <a:pt x="1" y="884"/>
                      <a:pt x="260" y="1143"/>
                      <a:pt x="564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2"/>
              <p:cNvSpPr/>
              <p:nvPr/>
            </p:nvSpPr>
            <p:spPr>
              <a:xfrm>
                <a:off x="380155" y="613970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79" y="0"/>
                    </a:moveTo>
                    <a:cubicBezTo>
                      <a:pt x="244" y="0"/>
                      <a:pt x="0" y="259"/>
                      <a:pt x="0" y="564"/>
                    </a:cubicBezTo>
                    <a:cubicBezTo>
                      <a:pt x="0" y="899"/>
                      <a:pt x="274" y="1143"/>
                      <a:pt x="579" y="1143"/>
                    </a:cubicBezTo>
                    <a:cubicBezTo>
                      <a:pt x="899" y="1143"/>
                      <a:pt x="1143" y="868"/>
                      <a:pt x="1143" y="564"/>
                    </a:cubicBezTo>
                    <a:cubicBezTo>
                      <a:pt x="1143" y="259"/>
                      <a:pt x="899" y="15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2"/>
              <p:cNvSpPr/>
              <p:nvPr/>
            </p:nvSpPr>
            <p:spPr>
              <a:xfrm>
                <a:off x="519697" y="613970"/>
                <a:ext cx="26664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3" extrusionOk="0">
                    <a:moveTo>
                      <a:pt x="565" y="0"/>
                    </a:moveTo>
                    <a:cubicBezTo>
                      <a:pt x="245" y="0"/>
                      <a:pt x="1" y="259"/>
                      <a:pt x="1" y="564"/>
                    </a:cubicBezTo>
                    <a:cubicBezTo>
                      <a:pt x="1" y="899"/>
                      <a:pt x="260" y="1143"/>
                      <a:pt x="565" y="1143"/>
                    </a:cubicBezTo>
                    <a:cubicBezTo>
                      <a:pt x="884" y="1143"/>
                      <a:pt x="1144" y="868"/>
                      <a:pt x="1144" y="564"/>
                    </a:cubicBezTo>
                    <a:cubicBezTo>
                      <a:pt x="1144" y="259"/>
                      <a:pt x="884" y="15"/>
                      <a:pt x="5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2"/>
              <p:cNvSpPr/>
              <p:nvPr/>
            </p:nvSpPr>
            <p:spPr>
              <a:xfrm>
                <a:off x="658913" y="613970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79" y="0"/>
                    </a:moveTo>
                    <a:cubicBezTo>
                      <a:pt x="244" y="0"/>
                      <a:pt x="0" y="259"/>
                      <a:pt x="0" y="564"/>
                    </a:cubicBezTo>
                    <a:cubicBezTo>
                      <a:pt x="0" y="899"/>
                      <a:pt x="275" y="1143"/>
                      <a:pt x="579" y="1143"/>
                    </a:cubicBezTo>
                    <a:cubicBezTo>
                      <a:pt x="899" y="1143"/>
                      <a:pt x="1143" y="868"/>
                      <a:pt x="1143" y="564"/>
                    </a:cubicBezTo>
                    <a:cubicBezTo>
                      <a:pt x="1143" y="259"/>
                      <a:pt x="899" y="15"/>
                      <a:pt x="5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2"/>
              <p:cNvSpPr/>
              <p:nvPr/>
            </p:nvSpPr>
            <p:spPr>
              <a:xfrm>
                <a:off x="798478" y="613970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64" y="0"/>
                    </a:moveTo>
                    <a:cubicBezTo>
                      <a:pt x="244" y="0"/>
                      <a:pt x="0" y="259"/>
                      <a:pt x="0" y="564"/>
                    </a:cubicBezTo>
                    <a:cubicBezTo>
                      <a:pt x="0" y="899"/>
                      <a:pt x="259" y="1143"/>
                      <a:pt x="564" y="1143"/>
                    </a:cubicBezTo>
                    <a:cubicBezTo>
                      <a:pt x="884" y="1143"/>
                      <a:pt x="1143" y="868"/>
                      <a:pt x="1143" y="564"/>
                    </a:cubicBezTo>
                    <a:cubicBezTo>
                      <a:pt x="1143" y="259"/>
                      <a:pt x="868" y="15"/>
                      <a:pt x="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2"/>
              <p:cNvSpPr/>
              <p:nvPr/>
            </p:nvSpPr>
            <p:spPr>
              <a:xfrm>
                <a:off x="937670" y="613970"/>
                <a:ext cx="26664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3" extrusionOk="0">
                    <a:moveTo>
                      <a:pt x="579" y="0"/>
                    </a:moveTo>
                    <a:cubicBezTo>
                      <a:pt x="244" y="0"/>
                      <a:pt x="1" y="259"/>
                      <a:pt x="1" y="564"/>
                    </a:cubicBezTo>
                    <a:cubicBezTo>
                      <a:pt x="1" y="899"/>
                      <a:pt x="244" y="1143"/>
                      <a:pt x="579" y="1143"/>
                    </a:cubicBezTo>
                    <a:cubicBezTo>
                      <a:pt x="899" y="1143"/>
                      <a:pt x="1143" y="868"/>
                      <a:pt x="1143" y="564"/>
                    </a:cubicBezTo>
                    <a:cubicBezTo>
                      <a:pt x="1143" y="259"/>
                      <a:pt x="899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2"/>
              <p:cNvSpPr/>
              <p:nvPr/>
            </p:nvSpPr>
            <p:spPr>
              <a:xfrm>
                <a:off x="1077236" y="613970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64" y="0"/>
                    </a:moveTo>
                    <a:cubicBezTo>
                      <a:pt x="244" y="0"/>
                      <a:pt x="0" y="259"/>
                      <a:pt x="0" y="564"/>
                    </a:cubicBezTo>
                    <a:cubicBezTo>
                      <a:pt x="0" y="899"/>
                      <a:pt x="259" y="1143"/>
                      <a:pt x="564" y="1143"/>
                    </a:cubicBezTo>
                    <a:cubicBezTo>
                      <a:pt x="884" y="1143"/>
                      <a:pt x="1143" y="868"/>
                      <a:pt x="1143" y="564"/>
                    </a:cubicBezTo>
                    <a:cubicBezTo>
                      <a:pt x="1143" y="259"/>
                      <a:pt x="869" y="15"/>
                      <a:pt x="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2"/>
              <p:cNvSpPr/>
              <p:nvPr/>
            </p:nvSpPr>
            <p:spPr>
              <a:xfrm>
                <a:off x="1216428" y="613970"/>
                <a:ext cx="26664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3" extrusionOk="0">
                    <a:moveTo>
                      <a:pt x="580" y="0"/>
                    </a:moveTo>
                    <a:cubicBezTo>
                      <a:pt x="245" y="0"/>
                      <a:pt x="1" y="259"/>
                      <a:pt x="1" y="564"/>
                    </a:cubicBezTo>
                    <a:cubicBezTo>
                      <a:pt x="1" y="899"/>
                      <a:pt x="275" y="1143"/>
                      <a:pt x="580" y="1143"/>
                    </a:cubicBezTo>
                    <a:cubicBezTo>
                      <a:pt x="900" y="1143"/>
                      <a:pt x="1143" y="868"/>
                      <a:pt x="1143" y="564"/>
                    </a:cubicBezTo>
                    <a:cubicBezTo>
                      <a:pt x="1143" y="259"/>
                      <a:pt x="884" y="15"/>
                      <a:pt x="5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0" name="Google Shape;840;p32"/>
            <p:cNvSpPr/>
            <p:nvPr/>
          </p:nvSpPr>
          <p:spPr>
            <a:xfrm>
              <a:off x="380155" y="768428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79" y="1"/>
                  </a:moveTo>
                  <a:cubicBezTo>
                    <a:pt x="259" y="1"/>
                    <a:pt x="0" y="260"/>
                    <a:pt x="0" y="564"/>
                  </a:cubicBezTo>
                  <a:cubicBezTo>
                    <a:pt x="0" y="884"/>
                    <a:pt x="259" y="1143"/>
                    <a:pt x="579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60"/>
                    <a:pt x="884" y="1"/>
                    <a:pt x="5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519697" y="768428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65" y="1"/>
                  </a:moveTo>
                  <a:cubicBezTo>
                    <a:pt x="245" y="1"/>
                    <a:pt x="1" y="260"/>
                    <a:pt x="1" y="564"/>
                  </a:cubicBezTo>
                  <a:cubicBezTo>
                    <a:pt x="1" y="900"/>
                    <a:pt x="260" y="1143"/>
                    <a:pt x="565" y="1143"/>
                  </a:cubicBezTo>
                  <a:cubicBezTo>
                    <a:pt x="884" y="1143"/>
                    <a:pt x="1144" y="869"/>
                    <a:pt x="1144" y="564"/>
                  </a:cubicBezTo>
                  <a:cubicBezTo>
                    <a:pt x="1144" y="244"/>
                    <a:pt x="884" y="1"/>
                    <a:pt x="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658913" y="768428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79" y="1"/>
                  </a:moveTo>
                  <a:cubicBezTo>
                    <a:pt x="244" y="1"/>
                    <a:pt x="0" y="260"/>
                    <a:pt x="0" y="564"/>
                  </a:cubicBezTo>
                  <a:cubicBezTo>
                    <a:pt x="0" y="900"/>
                    <a:pt x="275" y="1143"/>
                    <a:pt x="579" y="1143"/>
                  </a:cubicBezTo>
                  <a:cubicBezTo>
                    <a:pt x="899" y="1143"/>
                    <a:pt x="1143" y="869"/>
                    <a:pt x="1143" y="564"/>
                  </a:cubicBezTo>
                  <a:cubicBezTo>
                    <a:pt x="1143" y="244"/>
                    <a:pt x="899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798478" y="768428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64" y="1"/>
                  </a:moveTo>
                  <a:cubicBezTo>
                    <a:pt x="244" y="1"/>
                    <a:pt x="0" y="260"/>
                    <a:pt x="0" y="564"/>
                  </a:cubicBezTo>
                  <a:cubicBezTo>
                    <a:pt x="0" y="884"/>
                    <a:pt x="244" y="1143"/>
                    <a:pt x="564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60"/>
                    <a:pt x="88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937670" y="768428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9" y="1"/>
                  </a:moveTo>
                  <a:cubicBezTo>
                    <a:pt x="260" y="1"/>
                    <a:pt x="1" y="260"/>
                    <a:pt x="1" y="564"/>
                  </a:cubicBezTo>
                  <a:cubicBezTo>
                    <a:pt x="1" y="884"/>
                    <a:pt x="260" y="1143"/>
                    <a:pt x="579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60"/>
                    <a:pt x="884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1077236" y="768428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64" y="1"/>
                  </a:moveTo>
                  <a:cubicBezTo>
                    <a:pt x="244" y="1"/>
                    <a:pt x="0" y="260"/>
                    <a:pt x="0" y="564"/>
                  </a:cubicBezTo>
                  <a:cubicBezTo>
                    <a:pt x="0" y="900"/>
                    <a:pt x="259" y="1143"/>
                    <a:pt x="564" y="1143"/>
                  </a:cubicBezTo>
                  <a:cubicBezTo>
                    <a:pt x="884" y="1143"/>
                    <a:pt x="1143" y="869"/>
                    <a:pt x="1143" y="564"/>
                  </a:cubicBezTo>
                  <a:cubicBezTo>
                    <a:pt x="1143" y="244"/>
                    <a:pt x="869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1216428" y="768428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64" y="1"/>
                  </a:moveTo>
                  <a:cubicBezTo>
                    <a:pt x="260" y="1"/>
                    <a:pt x="1" y="260"/>
                    <a:pt x="1" y="564"/>
                  </a:cubicBezTo>
                  <a:cubicBezTo>
                    <a:pt x="1" y="884"/>
                    <a:pt x="260" y="1143"/>
                    <a:pt x="564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60"/>
                    <a:pt x="88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380155" y="922561"/>
              <a:ext cx="26640" cy="26640"/>
            </a:xfrm>
            <a:custGeom>
              <a:avLst/>
              <a:gdLst/>
              <a:ahLst/>
              <a:cxnLst/>
              <a:rect l="l" t="t" r="r" b="b"/>
              <a:pathLst>
                <a:path w="1143" h="1143" extrusionOk="0">
                  <a:moveTo>
                    <a:pt x="579" y="0"/>
                  </a:moveTo>
                  <a:cubicBezTo>
                    <a:pt x="259" y="0"/>
                    <a:pt x="0" y="244"/>
                    <a:pt x="0" y="564"/>
                  </a:cubicBezTo>
                  <a:cubicBezTo>
                    <a:pt x="0" y="884"/>
                    <a:pt x="259" y="1143"/>
                    <a:pt x="579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44"/>
                    <a:pt x="884" y="0"/>
                    <a:pt x="5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519697" y="922561"/>
              <a:ext cx="26664" cy="26640"/>
            </a:xfrm>
            <a:custGeom>
              <a:avLst/>
              <a:gdLst/>
              <a:ahLst/>
              <a:cxnLst/>
              <a:rect l="l" t="t" r="r" b="b"/>
              <a:pathLst>
                <a:path w="1144" h="1143" extrusionOk="0">
                  <a:moveTo>
                    <a:pt x="565" y="0"/>
                  </a:moveTo>
                  <a:cubicBezTo>
                    <a:pt x="245" y="0"/>
                    <a:pt x="1" y="259"/>
                    <a:pt x="1" y="564"/>
                  </a:cubicBezTo>
                  <a:cubicBezTo>
                    <a:pt x="1" y="884"/>
                    <a:pt x="260" y="1143"/>
                    <a:pt x="565" y="1143"/>
                  </a:cubicBezTo>
                  <a:cubicBezTo>
                    <a:pt x="884" y="1143"/>
                    <a:pt x="1144" y="868"/>
                    <a:pt x="1144" y="564"/>
                  </a:cubicBezTo>
                  <a:cubicBezTo>
                    <a:pt x="1144" y="259"/>
                    <a:pt x="884" y="15"/>
                    <a:pt x="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658913" y="922561"/>
              <a:ext cx="26640" cy="26640"/>
            </a:xfrm>
            <a:custGeom>
              <a:avLst/>
              <a:gdLst/>
              <a:ahLst/>
              <a:cxnLst/>
              <a:rect l="l" t="t" r="r" b="b"/>
              <a:pathLst>
                <a:path w="1143" h="1143" extrusionOk="0">
                  <a:moveTo>
                    <a:pt x="579" y="0"/>
                  </a:moveTo>
                  <a:cubicBezTo>
                    <a:pt x="244" y="0"/>
                    <a:pt x="0" y="259"/>
                    <a:pt x="0" y="564"/>
                  </a:cubicBezTo>
                  <a:cubicBezTo>
                    <a:pt x="0" y="884"/>
                    <a:pt x="275" y="1143"/>
                    <a:pt x="579" y="1143"/>
                  </a:cubicBezTo>
                  <a:cubicBezTo>
                    <a:pt x="899" y="1143"/>
                    <a:pt x="1143" y="868"/>
                    <a:pt x="1143" y="564"/>
                  </a:cubicBezTo>
                  <a:cubicBezTo>
                    <a:pt x="1143" y="259"/>
                    <a:pt x="899" y="15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798478" y="922561"/>
              <a:ext cx="26640" cy="26640"/>
            </a:xfrm>
            <a:custGeom>
              <a:avLst/>
              <a:gdLst/>
              <a:ahLst/>
              <a:cxnLst/>
              <a:rect l="l" t="t" r="r" b="b"/>
              <a:pathLst>
                <a:path w="1143" h="1143" extrusionOk="0">
                  <a:moveTo>
                    <a:pt x="564" y="0"/>
                  </a:moveTo>
                  <a:cubicBezTo>
                    <a:pt x="244" y="0"/>
                    <a:pt x="0" y="244"/>
                    <a:pt x="0" y="564"/>
                  </a:cubicBezTo>
                  <a:cubicBezTo>
                    <a:pt x="0" y="884"/>
                    <a:pt x="244" y="1143"/>
                    <a:pt x="564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44"/>
                    <a:pt x="884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937670" y="922561"/>
              <a:ext cx="26664" cy="26640"/>
            </a:xfrm>
            <a:custGeom>
              <a:avLst/>
              <a:gdLst/>
              <a:ahLst/>
              <a:cxnLst/>
              <a:rect l="l" t="t" r="r" b="b"/>
              <a:pathLst>
                <a:path w="1144" h="1143" extrusionOk="0">
                  <a:moveTo>
                    <a:pt x="579" y="0"/>
                  </a:moveTo>
                  <a:cubicBezTo>
                    <a:pt x="260" y="0"/>
                    <a:pt x="1" y="244"/>
                    <a:pt x="1" y="564"/>
                  </a:cubicBezTo>
                  <a:cubicBezTo>
                    <a:pt x="1" y="884"/>
                    <a:pt x="260" y="1143"/>
                    <a:pt x="579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44"/>
                    <a:pt x="884" y="0"/>
                    <a:pt x="5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1077236" y="922561"/>
              <a:ext cx="26640" cy="26640"/>
            </a:xfrm>
            <a:custGeom>
              <a:avLst/>
              <a:gdLst/>
              <a:ahLst/>
              <a:cxnLst/>
              <a:rect l="l" t="t" r="r" b="b"/>
              <a:pathLst>
                <a:path w="1143" h="1143" extrusionOk="0">
                  <a:moveTo>
                    <a:pt x="564" y="0"/>
                  </a:moveTo>
                  <a:cubicBezTo>
                    <a:pt x="244" y="0"/>
                    <a:pt x="0" y="259"/>
                    <a:pt x="0" y="564"/>
                  </a:cubicBezTo>
                  <a:cubicBezTo>
                    <a:pt x="0" y="884"/>
                    <a:pt x="259" y="1143"/>
                    <a:pt x="564" y="1143"/>
                  </a:cubicBezTo>
                  <a:cubicBezTo>
                    <a:pt x="884" y="1143"/>
                    <a:pt x="1143" y="868"/>
                    <a:pt x="1143" y="564"/>
                  </a:cubicBezTo>
                  <a:cubicBezTo>
                    <a:pt x="1143" y="259"/>
                    <a:pt x="869" y="15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1216428" y="922561"/>
              <a:ext cx="26664" cy="26640"/>
            </a:xfrm>
            <a:custGeom>
              <a:avLst/>
              <a:gdLst/>
              <a:ahLst/>
              <a:cxnLst/>
              <a:rect l="l" t="t" r="r" b="b"/>
              <a:pathLst>
                <a:path w="1144" h="1143" extrusionOk="0">
                  <a:moveTo>
                    <a:pt x="564" y="0"/>
                  </a:moveTo>
                  <a:cubicBezTo>
                    <a:pt x="260" y="0"/>
                    <a:pt x="1" y="244"/>
                    <a:pt x="1" y="564"/>
                  </a:cubicBezTo>
                  <a:cubicBezTo>
                    <a:pt x="1" y="884"/>
                    <a:pt x="260" y="1143"/>
                    <a:pt x="564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44"/>
                    <a:pt x="884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380155" y="1077020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79" y="1"/>
                  </a:moveTo>
                  <a:cubicBezTo>
                    <a:pt x="244" y="1"/>
                    <a:pt x="0" y="260"/>
                    <a:pt x="0" y="564"/>
                  </a:cubicBezTo>
                  <a:cubicBezTo>
                    <a:pt x="0" y="884"/>
                    <a:pt x="274" y="1143"/>
                    <a:pt x="579" y="1143"/>
                  </a:cubicBezTo>
                  <a:cubicBezTo>
                    <a:pt x="899" y="1143"/>
                    <a:pt x="1143" y="869"/>
                    <a:pt x="1143" y="564"/>
                  </a:cubicBezTo>
                  <a:cubicBezTo>
                    <a:pt x="1143" y="244"/>
                    <a:pt x="899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519697" y="1077020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65" y="1"/>
                  </a:moveTo>
                  <a:cubicBezTo>
                    <a:pt x="245" y="1"/>
                    <a:pt x="1" y="260"/>
                    <a:pt x="1" y="564"/>
                  </a:cubicBezTo>
                  <a:cubicBezTo>
                    <a:pt x="1" y="884"/>
                    <a:pt x="260" y="1143"/>
                    <a:pt x="565" y="1143"/>
                  </a:cubicBezTo>
                  <a:cubicBezTo>
                    <a:pt x="884" y="1143"/>
                    <a:pt x="1144" y="869"/>
                    <a:pt x="1144" y="564"/>
                  </a:cubicBezTo>
                  <a:cubicBezTo>
                    <a:pt x="1144" y="244"/>
                    <a:pt x="884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658913" y="1077020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79" y="1"/>
                  </a:moveTo>
                  <a:cubicBezTo>
                    <a:pt x="244" y="1"/>
                    <a:pt x="0" y="260"/>
                    <a:pt x="0" y="564"/>
                  </a:cubicBezTo>
                  <a:cubicBezTo>
                    <a:pt x="0" y="884"/>
                    <a:pt x="275" y="1143"/>
                    <a:pt x="579" y="1143"/>
                  </a:cubicBezTo>
                  <a:cubicBezTo>
                    <a:pt x="899" y="1143"/>
                    <a:pt x="1143" y="869"/>
                    <a:pt x="1143" y="564"/>
                  </a:cubicBezTo>
                  <a:cubicBezTo>
                    <a:pt x="1143" y="244"/>
                    <a:pt x="899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798478" y="1077020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64" y="1"/>
                  </a:moveTo>
                  <a:cubicBezTo>
                    <a:pt x="244" y="1"/>
                    <a:pt x="0" y="260"/>
                    <a:pt x="0" y="564"/>
                  </a:cubicBezTo>
                  <a:cubicBezTo>
                    <a:pt x="0" y="884"/>
                    <a:pt x="259" y="1143"/>
                    <a:pt x="564" y="1143"/>
                  </a:cubicBezTo>
                  <a:cubicBezTo>
                    <a:pt x="884" y="1143"/>
                    <a:pt x="1143" y="869"/>
                    <a:pt x="1143" y="564"/>
                  </a:cubicBezTo>
                  <a:cubicBezTo>
                    <a:pt x="1143" y="244"/>
                    <a:pt x="868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937670" y="1077020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9" y="1"/>
                  </a:moveTo>
                  <a:cubicBezTo>
                    <a:pt x="244" y="1"/>
                    <a:pt x="1" y="260"/>
                    <a:pt x="1" y="564"/>
                  </a:cubicBezTo>
                  <a:cubicBezTo>
                    <a:pt x="1" y="884"/>
                    <a:pt x="244" y="1143"/>
                    <a:pt x="579" y="1143"/>
                  </a:cubicBezTo>
                  <a:cubicBezTo>
                    <a:pt x="899" y="1143"/>
                    <a:pt x="1143" y="869"/>
                    <a:pt x="1143" y="564"/>
                  </a:cubicBezTo>
                  <a:cubicBezTo>
                    <a:pt x="1143" y="244"/>
                    <a:pt x="899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2"/>
            <p:cNvSpPr/>
            <p:nvPr/>
          </p:nvSpPr>
          <p:spPr>
            <a:xfrm>
              <a:off x="1077236" y="1077020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64" y="1"/>
                  </a:moveTo>
                  <a:cubicBezTo>
                    <a:pt x="244" y="1"/>
                    <a:pt x="0" y="260"/>
                    <a:pt x="0" y="564"/>
                  </a:cubicBezTo>
                  <a:cubicBezTo>
                    <a:pt x="0" y="884"/>
                    <a:pt x="259" y="1143"/>
                    <a:pt x="564" y="1143"/>
                  </a:cubicBezTo>
                  <a:cubicBezTo>
                    <a:pt x="884" y="1143"/>
                    <a:pt x="1143" y="869"/>
                    <a:pt x="1143" y="564"/>
                  </a:cubicBezTo>
                  <a:cubicBezTo>
                    <a:pt x="1143" y="244"/>
                    <a:pt x="869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1216428" y="1077020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80" y="1"/>
                  </a:moveTo>
                  <a:cubicBezTo>
                    <a:pt x="245" y="1"/>
                    <a:pt x="1" y="260"/>
                    <a:pt x="1" y="564"/>
                  </a:cubicBezTo>
                  <a:cubicBezTo>
                    <a:pt x="1" y="884"/>
                    <a:pt x="275" y="1143"/>
                    <a:pt x="580" y="1143"/>
                  </a:cubicBezTo>
                  <a:cubicBezTo>
                    <a:pt x="900" y="1143"/>
                    <a:pt x="1143" y="869"/>
                    <a:pt x="1143" y="564"/>
                  </a:cubicBezTo>
                  <a:cubicBezTo>
                    <a:pt x="1143" y="244"/>
                    <a:pt x="884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380155" y="1230779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79" y="1"/>
                  </a:moveTo>
                  <a:cubicBezTo>
                    <a:pt x="259" y="1"/>
                    <a:pt x="0" y="260"/>
                    <a:pt x="0" y="580"/>
                  </a:cubicBezTo>
                  <a:cubicBezTo>
                    <a:pt x="0" y="884"/>
                    <a:pt x="259" y="1143"/>
                    <a:pt x="579" y="1143"/>
                  </a:cubicBezTo>
                  <a:cubicBezTo>
                    <a:pt x="884" y="1143"/>
                    <a:pt x="1143" y="884"/>
                    <a:pt x="1143" y="580"/>
                  </a:cubicBezTo>
                  <a:cubicBezTo>
                    <a:pt x="1143" y="260"/>
                    <a:pt x="884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519697" y="1230779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65" y="1"/>
                  </a:moveTo>
                  <a:cubicBezTo>
                    <a:pt x="245" y="1"/>
                    <a:pt x="1" y="260"/>
                    <a:pt x="1" y="580"/>
                  </a:cubicBezTo>
                  <a:cubicBezTo>
                    <a:pt x="1" y="900"/>
                    <a:pt x="260" y="1143"/>
                    <a:pt x="565" y="1143"/>
                  </a:cubicBezTo>
                  <a:cubicBezTo>
                    <a:pt x="884" y="1143"/>
                    <a:pt x="1144" y="884"/>
                    <a:pt x="1144" y="580"/>
                  </a:cubicBezTo>
                  <a:cubicBezTo>
                    <a:pt x="1144" y="275"/>
                    <a:pt x="884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658913" y="1230779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79" y="1"/>
                  </a:moveTo>
                  <a:cubicBezTo>
                    <a:pt x="244" y="1"/>
                    <a:pt x="0" y="260"/>
                    <a:pt x="0" y="580"/>
                  </a:cubicBezTo>
                  <a:cubicBezTo>
                    <a:pt x="0" y="900"/>
                    <a:pt x="275" y="1143"/>
                    <a:pt x="579" y="1143"/>
                  </a:cubicBezTo>
                  <a:cubicBezTo>
                    <a:pt x="899" y="1143"/>
                    <a:pt x="1143" y="884"/>
                    <a:pt x="1143" y="580"/>
                  </a:cubicBezTo>
                  <a:cubicBezTo>
                    <a:pt x="1143" y="275"/>
                    <a:pt x="899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798478" y="1230779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64" y="1"/>
                  </a:moveTo>
                  <a:cubicBezTo>
                    <a:pt x="244" y="1"/>
                    <a:pt x="0" y="260"/>
                    <a:pt x="0" y="580"/>
                  </a:cubicBezTo>
                  <a:cubicBezTo>
                    <a:pt x="0" y="884"/>
                    <a:pt x="244" y="1143"/>
                    <a:pt x="564" y="1143"/>
                  </a:cubicBezTo>
                  <a:cubicBezTo>
                    <a:pt x="884" y="1143"/>
                    <a:pt x="1143" y="884"/>
                    <a:pt x="1143" y="580"/>
                  </a:cubicBezTo>
                  <a:cubicBezTo>
                    <a:pt x="1143" y="260"/>
                    <a:pt x="88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937670" y="1230779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9" y="1"/>
                  </a:moveTo>
                  <a:cubicBezTo>
                    <a:pt x="260" y="1"/>
                    <a:pt x="1" y="260"/>
                    <a:pt x="1" y="580"/>
                  </a:cubicBezTo>
                  <a:cubicBezTo>
                    <a:pt x="1" y="884"/>
                    <a:pt x="260" y="1143"/>
                    <a:pt x="579" y="1143"/>
                  </a:cubicBezTo>
                  <a:cubicBezTo>
                    <a:pt x="884" y="1143"/>
                    <a:pt x="1143" y="884"/>
                    <a:pt x="1143" y="580"/>
                  </a:cubicBezTo>
                  <a:cubicBezTo>
                    <a:pt x="1143" y="260"/>
                    <a:pt x="884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2"/>
            <p:cNvSpPr/>
            <p:nvPr/>
          </p:nvSpPr>
          <p:spPr>
            <a:xfrm>
              <a:off x="1077236" y="1230779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64" y="1"/>
                  </a:moveTo>
                  <a:cubicBezTo>
                    <a:pt x="244" y="1"/>
                    <a:pt x="0" y="260"/>
                    <a:pt x="0" y="580"/>
                  </a:cubicBezTo>
                  <a:cubicBezTo>
                    <a:pt x="0" y="900"/>
                    <a:pt x="259" y="1143"/>
                    <a:pt x="564" y="1143"/>
                  </a:cubicBezTo>
                  <a:cubicBezTo>
                    <a:pt x="884" y="1143"/>
                    <a:pt x="1143" y="884"/>
                    <a:pt x="1143" y="580"/>
                  </a:cubicBezTo>
                  <a:cubicBezTo>
                    <a:pt x="1143" y="275"/>
                    <a:pt x="869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2"/>
            <p:cNvSpPr/>
            <p:nvPr/>
          </p:nvSpPr>
          <p:spPr>
            <a:xfrm>
              <a:off x="1216428" y="1230779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64" y="1"/>
                  </a:moveTo>
                  <a:cubicBezTo>
                    <a:pt x="260" y="1"/>
                    <a:pt x="1" y="260"/>
                    <a:pt x="1" y="580"/>
                  </a:cubicBezTo>
                  <a:cubicBezTo>
                    <a:pt x="1" y="884"/>
                    <a:pt x="260" y="1143"/>
                    <a:pt x="564" y="1143"/>
                  </a:cubicBezTo>
                  <a:cubicBezTo>
                    <a:pt x="884" y="1143"/>
                    <a:pt x="1143" y="884"/>
                    <a:pt x="1143" y="580"/>
                  </a:cubicBezTo>
                  <a:cubicBezTo>
                    <a:pt x="1143" y="260"/>
                    <a:pt x="88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8" name="Google Shape;868;p32"/>
          <p:cNvGrpSpPr/>
          <p:nvPr/>
        </p:nvGrpSpPr>
        <p:grpSpPr>
          <a:xfrm>
            <a:off x="249808" y="4540343"/>
            <a:ext cx="1828116" cy="750265"/>
            <a:chOff x="239863" y="4161621"/>
            <a:chExt cx="2392509" cy="981894"/>
          </a:xfrm>
        </p:grpSpPr>
        <p:sp>
          <p:nvSpPr>
            <p:cNvPr id="869" name="Google Shape;869;p32"/>
            <p:cNvSpPr/>
            <p:nvPr/>
          </p:nvSpPr>
          <p:spPr>
            <a:xfrm>
              <a:off x="257331" y="4189049"/>
              <a:ext cx="2375042" cy="954466"/>
            </a:xfrm>
            <a:custGeom>
              <a:avLst/>
              <a:gdLst/>
              <a:ahLst/>
              <a:cxnLst/>
              <a:rect l="l" t="t" r="r" b="b"/>
              <a:pathLst>
                <a:path w="57441" h="23084" extrusionOk="0">
                  <a:moveTo>
                    <a:pt x="28720" y="1"/>
                  </a:moveTo>
                  <a:cubicBezTo>
                    <a:pt x="14673" y="1"/>
                    <a:pt x="2895" y="9904"/>
                    <a:pt x="1" y="23083"/>
                  </a:cubicBezTo>
                  <a:lnTo>
                    <a:pt x="199" y="23083"/>
                  </a:lnTo>
                  <a:cubicBezTo>
                    <a:pt x="3094" y="9996"/>
                    <a:pt x="14779" y="199"/>
                    <a:pt x="28720" y="199"/>
                  </a:cubicBezTo>
                  <a:cubicBezTo>
                    <a:pt x="42661" y="199"/>
                    <a:pt x="54362" y="9996"/>
                    <a:pt x="57257" y="23083"/>
                  </a:cubicBezTo>
                  <a:lnTo>
                    <a:pt x="57440" y="23083"/>
                  </a:lnTo>
                  <a:cubicBezTo>
                    <a:pt x="54545" y="9889"/>
                    <a:pt x="42753" y="1"/>
                    <a:pt x="287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0" name="Google Shape;870;p32"/>
            <p:cNvGrpSpPr/>
            <p:nvPr/>
          </p:nvGrpSpPr>
          <p:grpSpPr>
            <a:xfrm>
              <a:off x="239863" y="4161621"/>
              <a:ext cx="744960" cy="744960"/>
              <a:chOff x="49750" y="1914525"/>
              <a:chExt cx="910375" cy="910375"/>
            </a:xfrm>
          </p:grpSpPr>
          <p:sp>
            <p:nvSpPr>
              <p:cNvPr id="871" name="Google Shape;871;p32"/>
              <p:cNvSpPr/>
              <p:nvPr/>
            </p:nvSpPr>
            <p:spPr>
              <a:xfrm>
                <a:off x="206700" y="2071450"/>
                <a:ext cx="596125" cy="596125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23845" extrusionOk="0">
                    <a:moveTo>
                      <a:pt x="11930" y="1"/>
                    </a:moveTo>
                    <a:cubicBezTo>
                      <a:pt x="5348" y="1"/>
                      <a:pt x="0" y="5348"/>
                      <a:pt x="0" y="11930"/>
                    </a:cubicBezTo>
                    <a:cubicBezTo>
                      <a:pt x="0" y="18512"/>
                      <a:pt x="5348" y="23845"/>
                      <a:pt x="11930" y="23845"/>
                    </a:cubicBezTo>
                    <a:cubicBezTo>
                      <a:pt x="18512" y="23845"/>
                      <a:pt x="23844" y="18512"/>
                      <a:pt x="23844" y="11930"/>
                    </a:cubicBezTo>
                    <a:cubicBezTo>
                      <a:pt x="23844" y="5348"/>
                      <a:pt x="18512" y="1"/>
                      <a:pt x="119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2"/>
              <p:cNvSpPr/>
              <p:nvPr/>
            </p:nvSpPr>
            <p:spPr>
              <a:xfrm>
                <a:off x="49750" y="1914525"/>
                <a:ext cx="910375" cy="910375"/>
              </a:xfrm>
              <a:custGeom>
                <a:avLst/>
                <a:gdLst/>
                <a:ahLst/>
                <a:cxnLst/>
                <a:rect l="l" t="t" r="r" b="b"/>
                <a:pathLst>
                  <a:path w="36415" h="36415" fill="none" extrusionOk="0">
                    <a:moveTo>
                      <a:pt x="36415" y="18207"/>
                    </a:moveTo>
                    <a:cubicBezTo>
                      <a:pt x="36415" y="28263"/>
                      <a:pt x="28264" y="36414"/>
                      <a:pt x="18208" y="36414"/>
                    </a:cubicBezTo>
                    <a:cubicBezTo>
                      <a:pt x="8152" y="36414"/>
                      <a:pt x="1" y="28263"/>
                      <a:pt x="1" y="18207"/>
                    </a:cubicBezTo>
                    <a:cubicBezTo>
                      <a:pt x="1" y="8152"/>
                      <a:pt x="8152" y="0"/>
                      <a:pt x="18208" y="0"/>
                    </a:cubicBezTo>
                    <a:cubicBezTo>
                      <a:pt x="28264" y="0"/>
                      <a:pt x="36415" y="8152"/>
                      <a:pt x="36415" y="1820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miter lim="1523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3" name="Google Shape;873;p32"/>
          <p:cNvGrpSpPr/>
          <p:nvPr/>
        </p:nvGrpSpPr>
        <p:grpSpPr>
          <a:xfrm rot="-3013030">
            <a:off x="3211845" y="157685"/>
            <a:ext cx="207949" cy="264655"/>
            <a:chOff x="3467806" y="-877553"/>
            <a:chExt cx="207942" cy="264647"/>
          </a:xfrm>
        </p:grpSpPr>
        <p:sp>
          <p:nvSpPr>
            <p:cNvPr id="874" name="Google Shape;874;p32"/>
            <p:cNvSpPr/>
            <p:nvPr/>
          </p:nvSpPr>
          <p:spPr>
            <a:xfrm>
              <a:off x="3467806" y="-722056"/>
              <a:ext cx="109150" cy="109150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3624303" y="-877553"/>
              <a:ext cx="51446" cy="51446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5195378" y="4117425"/>
            <a:ext cx="2225400" cy="4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1723600" y="4117425"/>
            <a:ext cx="2225100" cy="4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5195375" y="3544725"/>
            <a:ext cx="2225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0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1723400" y="3544725"/>
            <a:ext cx="2225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0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 flipH="1">
            <a:off x="3868982" y="3305837"/>
            <a:ext cx="5314930" cy="1837663"/>
            <a:chOff x="-6" y="2766568"/>
            <a:chExt cx="4867152" cy="2376698"/>
          </a:xfrm>
        </p:grpSpPr>
        <p:sp>
          <p:nvSpPr>
            <p:cNvPr id="48" name="Google Shape;48;p5"/>
            <p:cNvSpPr/>
            <p:nvPr/>
          </p:nvSpPr>
          <p:spPr>
            <a:xfrm flipH="1">
              <a:off x="27" y="2766568"/>
              <a:ext cx="1147345" cy="2376686"/>
            </a:xfrm>
            <a:custGeom>
              <a:avLst/>
              <a:gdLst/>
              <a:ahLst/>
              <a:cxnLst/>
              <a:rect l="l" t="t" r="r" b="b"/>
              <a:pathLst>
                <a:path w="31935" h="20234" extrusionOk="0">
                  <a:moveTo>
                    <a:pt x="31920" y="0"/>
                  </a:moveTo>
                  <a:lnTo>
                    <a:pt x="31920" y="19"/>
                  </a:lnTo>
                  <a:lnTo>
                    <a:pt x="31920" y="19"/>
                  </a:lnTo>
                  <a:cubicBezTo>
                    <a:pt x="31925" y="13"/>
                    <a:pt x="31930" y="6"/>
                    <a:pt x="31935" y="0"/>
                  </a:cubicBezTo>
                  <a:close/>
                  <a:moveTo>
                    <a:pt x="31920" y="19"/>
                  </a:moveTo>
                  <a:cubicBezTo>
                    <a:pt x="31559" y="454"/>
                    <a:pt x="31182" y="874"/>
                    <a:pt x="30746" y="1265"/>
                  </a:cubicBezTo>
                  <a:cubicBezTo>
                    <a:pt x="28263" y="3459"/>
                    <a:pt x="24804" y="4068"/>
                    <a:pt x="21514" y="4373"/>
                  </a:cubicBezTo>
                  <a:cubicBezTo>
                    <a:pt x="18223" y="4678"/>
                    <a:pt x="14810" y="4784"/>
                    <a:pt x="11854" y="6247"/>
                  </a:cubicBezTo>
                  <a:cubicBezTo>
                    <a:pt x="6826" y="8746"/>
                    <a:pt x="4419" y="14429"/>
                    <a:pt x="1052" y="18923"/>
                  </a:cubicBezTo>
                  <a:cubicBezTo>
                    <a:pt x="716" y="19350"/>
                    <a:pt x="366" y="19792"/>
                    <a:pt x="0" y="20234"/>
                  </a:cubicBezTo>
                  <a:lnTo>
                    <a:pt x="31920" y="20234"/>
                  </a:lnTo>
                  <a:lnTo>
                    <a:pt x="31920" y="19"/>
                  </a:lnTo>
                  <a:close/>
                </a:path>
              </a:pathLst>
            </a:custGeom>
            <a:solidFill>
              <a:srgbClr val="628C07">
                <a:alpha val="24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 flipH="1">
              <a:off x="-6" y="3754475"/>
              <a:ext cx="1731835" cy="1388761"/>
            </a:xfrm>
            <a:custGeom>
              <a:avLst/>
              <a:gdLst/>
              <a:ahLst/>
              <a:cxnLst/>
              <a:rect l="l" t="t" r="r" b="b"/>
              <a:pathLst>
                <a:path w="31935" h="20234" extrusionOk="0">
                  <a:moveTo>
                    <a:pt x="31920" y="0"/>
                  </a:moveTo>
                  <a:lnTo>
                    <a:pt x="31920" y="19"/>
                  </a:lnTo>
                  <a:lnTo>
                    <a:pt x="31920" y="19"/>
                  </a:lnTo>
                  <a:cubicBezTo>
                    <a:pt x="31925" y="13"/>
                    <a:pt x="31930" y="6"/>
                    <a:pt x="31935" y="0"/>
                  </a:cubicBezTo>
                  <a:close/>
                  <a:moveTo>
                    <a:pt x="31920" y="19"/>
                  </a:moveTo>
                  <a:cubicBezTo>
                    <a:pt x="31559" y="454"/>
                    <a:pt x="31182" y="874"/>
                    <a:pt x="30746" y="1265"/>
                  </a:cubicBezTo>
                  <a:cubicBezTo>
                    <a:pt x="28263" y="3459"/>
                    <a:pt x="24804" y="4068"/>
                    <a:pt x="21514" y="4373"/>
                  </a:cubicBezTo>
                  <a:cubicBezTo>
                    <a:pt x="18223" y="4678"/>
                    <a:pt x="14810" y="4784"/>
                    <a:pt x="11854" y="6247"/>
                  </a:cubicBezTo>
                  <a:cubicBezTo>
                    <a:pt x="6826" y="8746"/>
                    <a:pt x="4419" y="14429"/>
                    <a:pt x="1052" y="18923"/>
                  </a:cubicBezTo>
                  <a:cubicBezTo>
                    <a:pt x="716" y="19350"/>
                    <a:pt x="366" y="19792"/>
                    <a:pt x="0" y="20234"/>
                  </a:cubicBezTo>
                  <a:lnTo>
                    <a:pt x="31920" y="20234"/>
                  </a:lnTo>
                  <a:lnTo>
                    <a:pt x="31920" y="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 rot="10800000" flipH="1">
              <a:off x="-1" y="4294683"/>
              <a:ext cx="4867147" cy="848582"/>
            </a:xfrm>
            <a:custGeom>
              <a:avLst/>
              <a:gdLst/>
              <a:ahLst/>
              <a:cxnLst/>
              <a:rect l="l" t="t" r="r" b="b"/>
              <a:pathLst>
                <a:path w="55978" h="20643" extrusionOk="0">
                  <a:moveTo>
                    <a:pt x="1" y="1"/>
                  </a:moveTo>
                  <a:lnTo>
                    <a:pt x="1" y="16197"/>
                  </a:lnTo>
                  <a:cubicBezTo>
                    <a:pt x="1189" y="17339"/>
                    <a:pt x="2560" y="18284"/>
                    <a:pt x="4023" y="18985"/>
                  </a:cubicBezTo>
                  <a:cubicBezTo>
                    <a:pt x="6458" y="20130"/>
                    <a:pt x="9135" y="20643"/>
                    <a:pt x="11825" y="20643"/>
                  </a:cubicBezTo>
                  <a:cubicBezTo>
                    <a:pt x="13395" y="20643"/>
                    <a:pt x="14969" y="20468"/>
                    <a:pt x="16501" y="20143"/>
                  </a:cubicBezTo>
                  <a:cubicBezTo>
                    <a:pt x="20645" y="19274"/>
                    <a:pt x="24531" y="17324"/>
                    <a:pt x="28096" y="15024"/>
                  </a:cubicBezTo>
                  <a:cubicBezTo>
                    <a:pt x="33063" y="11809"/>
                    <a:pt x="37664" y="7756"/>
                    <a:pt x="43332" y="6034"/>
                  </a:cubicBezTo>
                  <a:cubicBezTo>
                    <a:pt x="46120" y="5196"/>
                    <a:pt x="49061" y="4968"/>
                    <a:pt x="51712" y="3810"/>
                  </a:cubicBezTo>
                  <a:cubicBezTo>
                    <a:pt x="53464" y="3033"/>
                    <a:pt x="55124" y="1677"/>
                    <a:pt x="5597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5"/>
          <p:cNvGrpSpPr/>
          <p:nvPr/>
        </p:nvGrpSpPr>
        <p:grpSpPr>
          <a:xfrm flipH="1">
            <a:off x="649" y="-58324"/>
            <a:ext cx="3370575" cy="921324"/>
            <a:chOff x="5638093" y="-29160"/>
            <a:chExt cx="3505539" cy="1799460"/>
          </a:xfrm>
        </p:grpSpPr>
        <p:sp>
          <p:nvSpPr>
            <p:cNvPr id="52" name="Google Shape;52;p5"/>
            <p:cNvSpPr/>
            <p:nvPr/>
          </p:nvSpPr>
          <p:spPr>
            <a:xfrm rot="10800000" flipH="1">
              <a:off x="7380500" y="-29160"/>
              <a:ext cx="1763131" cy="1799460"/>
            </a:xfrm>
            <a:custGeom>
              <a:avLst/>
              <a:gdLst/>
              <a:ahLst/>
              <a:cxnLst/>
              <a:rect l="l" t="t" r="r" b="b"/>
              <a:pathLst>
                <a:path w="31935" h="20234" extrusionOk="0">
                  <a:moveTo>
                    <a:pt x="31920" y="0"/>
                  </a:moveTo>
                  <a:lnTo>
                    <a:pt x="31920" y="19"/>
                  </a:lnTo>
                  <a:lnTo>
                    <a:pt x="31920" y="19"/>
                  </a:lnTo>
                  <a:cubicBezTo>
                    <a:pt x="31925" y="13"/>
                    <a:pt x="31930" y="6"/>
                    <a:pt x="31935" y="0"/>
                  </a:cubicBezTo>
                  <a:close/>
                  <a:moveTo>
                    <a:pt x="31920" y="19"/>
                  </a:moveTo>
                  <a:cubicBezTo>
                    <a:pt x="31559" y="454"/>
                    <a:pt x="31182" y="874"/>
                    <a:pt x="30746" y="1265"/>
                  </a:cubicBezTo>
                  <a:cubicBezTo>
                    <a:pt x="28263" y="3459"/>
                    <a:pt x="24804" y="4068"/>
                    <a:pt x="21514" y="4373"/>
                  </a:cubicBezTo>
                  <a:cubicBezTo>
                    <a:pt x="18223" y="4678"/>
                    <a:pt x="14810" y="4784"/>
                    <a:pt x="11854" y="6247"/>
                  </a:cubicBezTo>
                  <a:cubicBezTo>
                    <a:pt x="6826" y="8746"/>
                    <a:pt x="4419" y="14429"/>
                    <a:pt x="1052" y="18923"/>
                  </a:cubicBezTo>
                  <a:cubicBezTo>
                    <a:pt x="716" y="19350"/>
                    <a:pt x="366" y="19792"/>
                    <a:pt x="0" y="20234"/>
                  </a:cubicBezTo>
                  <a:lnTo>
                    <a:pt x="31920" y="20234"/>
                  </a:lnTo>
                  <a:lnTo>
                    <a:pt x="31920" y="19"/>
                  </a:lnTo>
                  <a:close/>
                </a:path>
              </a:pathLst>
            </a:custGeom>
            <a:solidFill>
              <a:srgbClr val="628C07">
                <a:alpha val="24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 rot="10800000" flipH="1">
              <a:off x="7677725" y="-4722"/>
              <a:ext cx="1465817" cy="1149645"/>
            </a:xfrm>
            <a:custGeom>
              <a:avLst/>
              <a:gdLst/>
              <a:ahLst/>
              <a:cxnLst/>
              <a:rect l="l" t="t" r="r" b="b"/>
              <a:pathLst>
                <a:path w="31935" h="20234" extrusionOk="0">
                  <a:moveTo>
                    <a:pt x="31920" y="0"/>
                  </a:moveTo>
                  <a:lnTo>
                    <a:pt x="31920" y="19"/>
                  </a:lnTo>
                  <a:lnTo>
                    <a:pt x="31920" y="19"/>
                  </a:lnTo>
                  <a:cubicBezTo>
                    <a:pt x="31925" y="13"/>
                    <a:pt x="31930" y="6"/>
                    <a:pt x="31935" y="0"/>
                  </a:cubicBezTo>
                  <a:close/>
                  <a:moveTo>
                    <a:pt x="31920" y="19"/>
                  </a:moveTo>
                  <a:cubicBezTo>
                    <a:pt x="31559" y="454"/>
                    <a:pt x="31182" y="874"/>
                    <a:pt x="30746" y="1265"/>
                  </a:cubicBezTo>
                  <a:cubicBezTo>
                    <a:pt x="28263" y="3459"/>
                    <a:pt x="24804" y="4068"/>
                    <a:pt x="21514" y="4373"/>
                  </a:cubicBezTo>
                  <a:cubicBezTo>
                    <a:pt x="18223" y="4678"/>
                    <a:pt x="14810" y="4784"/>
                    <a:pt x="11854" y="6247"/>
                  </a:cubicBezTo>
                  <a:cubicBezTo>
                    <a:pt x="6826" y="8746"/>
                    <a:pt x="4419" y="14429"/>
                    <a:pt x="1052" y="18923"/>
                  </a:cubicBezTo>
                  <a:cubicBezTo>
                    <a:pt x="716" y="19350"/>
                    <a:pt x="366" y="19792"/>
                    <a:pt x="0" y="20234"/>
                  </a:cubicBezTo>
                  <a:lnTo>
                    <a:pt x="31920" y="20234"/>
                  </a:lnTo>
                  <a:lnTo>
                    <a:pt x="31920" y="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 flipH="1">
              <a:off x="5638093" y="-4725"/>
              <a:ext cx="3505482" cy="861020"/>
            </a:xfrm>
            <a:custGeom>
              <a:avLst/>
              <a:gdLst/>
              <a:ahLst/>
              <a:cxnLst/>
              <a:rect l="l" t="t" r="r" b="b"/>
              <a:pathLst>
                <a:path w="55978" h="20643" extrusionOk="0">
                  <a:moveTo>
                    <a:pt x="1" y="1"/>
                  </a:moveTo>
                  <a:lnTo>
                    <a:pt x="1" y="16197"/>
                  </a:lnTo>
                  <a:cubicBezTo>
                    <a:pt x="1189" y="17339"/>
                    <a:pt x="2560" y="18284"/>
                    <a:pt x="4023" y="18985"/>
                  </a:cubicBezTo>
                  <a:cubicBezTo>
                    <a:pt x="6458" y="20130"/>
                    <a:pt x="9135" y="20643"/>
                    <a:pt x="11825" y="20643"/>
                  </a:cubicBezTo>
                  <a:cubicBezTo>
                    <a:pt x="13395" y="20643"/>
                    <a:pt x="14969" y="20468"/>
                    <a:pt x="16501" y="20143"/>
                  </a:cubicBezTo>
                  <a:cubicBezTo>
                    <a:pt x="20645" y="19274"/>
                    <a:pt x="24531" y="17324"/>
                    <a:pt x="28096" y="15024"/>
                  </a:cubicBezTo>
                  <a:cubicBezTo>
                    <a:pt x="33063" y="11809"/>
                    <a:pt x="37664" y="7756"/>
                    <a:pt x="43332" y="6034"/>
                  </a:cubicBezTo>
                  <a:cubicBezTo>
                    <a:pt x="46120" y="5196"/>
                    <a:pt x="49061" y="4968"/>
                    <a:pt x="51712" y="3810"/>
                  </a:cubicBezTo>
                  <a:cubicBezTo>
                    <a:pt x="53464" y="3033"/>
                    <a:pt x="55124" y="1677"/>
                    <a:pt x="5597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5" name="Google Shape;55;p5"/>
          <p:cNvPicPr preferRelativeResize="0"/>
          <p:nvPr/>
        </p:nvPicPr>
        <p:blipFill rotWithShape="1">
          <a:blip r:embed="rId2">
            <a:alphaModFix/>
          </a:blip>
          <a:srcRect l="4357" t="10821" r="15680" b="8960"/>
          <a:stretch/>
        </p:blipFill>
        <p:spPr>
          <a:xfrm rot="5400000" flipH="1">
            <a:off x="7289481" y="84149"/>
            <a:ext cx="1938601" cy="17703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5"/>
          <p:cNvGrpSpPr/>
          <p:nvPr/>
        </p:nvGrpSpPr>
        <p:grpSpPr>
          <a:xfrm rot="5400000" flipH="1">
            <a:off x="-724166" y="3637775"/>
            <a:ext cx="1902737" cy="1173774"/>
            <a:chOff x="3947276" y="4932108"/>
            <a:chExt cx="2541049" cy="1567541"/>
          </a:xfrm>
        </p:grpSpPr>
        <p:sp>
          <p:nvSpPr>
            <p:cNvPr id="57" name="Google Shape;57;p5"/>
            <p:cNvSpPr/>
            <p:nvPr/>
          </p:nvSpPr>
          <p:spPr>
            <a:xfrm rot="899902">
              <a:off x="4030322" y="5254164"/>
              <a:ext cx="2374957" cy="954432"/>
            </a:xfrm>
            <a:custGeom>
              <a:avLst/>
              <a:gdLst/>
              <a:ahLst/>
              <a:cxnLst/>
              <a:rect l="l" t="t" r="r" b="b"/>
              <a:pathLst>
                <a:path w="57441" h="23084" extrusionOk="0">
                  <a:moveTo>
                    <a:pt x="28720" y="1"/>
                  </a:moveTo>
                  <a:cubicBezTo>
                    <a:pt x="14673" y="1"/>
                    <a:pt x="2895" y="9904"/>
                    <a:pt x="1" y="23083"/>
                  </a:cubicBezTo>
                  <a:lnTo>
                    <a:pt x="199" y="23083"/>
                  </a:lnTo>
                  <a:cubicBezTo>
                    <a:pt x="3094" y="9996"/>
                    <a:pt x="14779" y="199"/>
                    <a:pt x="28720" y="199"/>
                  </a:cubicBezTo>
                  <a:cubicBezTo>
                    <a:pt x="42661" y="199"/>
                    <a:pt x="54362" y="9996"/>
                    <a:pt x="57257" y="23083"/>
                  </a:cubicBezTo>
                  <a:lnTo>
                    <a:pt x="57440" y="23083"/>
                  </a:lnTo>
                  <a:cubicBezTo>
                    <a:pt x="54545" y="9889"/>
                    <a:pt x="42753" y="1"/>
                    <a:pt x="287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" name="Google Shape;58;p5"/>
            <p:cNvGrpSpPr/>
            <p:nvPr/>
          </p:nvGrpSpPr>
          <p:grpSpPr>
            <a:xfrm rot="900053">
              <a:off x="4075354" y="5015823"/>
              <a:ext cx="744947" cy="744947"/>
              <a:chOff x="49750" y="1914525"/>
              <a:chExt cx="910375" cy="910375"/>
            </a:xfrm>
          </p:grpSpPr>
          <p:sp>
            <p:nvSpPr>
              <p:cNvPr id="59" name="Google Shape;59;p5"/>
              <p:cNvSpPr/>
              <p:nvPr/>
            </p:nvSpPr>
            <p:spPr>
              <a:xfrm>
                <a:off x="206700" y="2071450"/>
                <a:ext cx="596125" cy="596125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23845" extrusionOk="0">
                    <a:moveTo>
                      <a:pt x="11930" y="1"/>
                    </a:moveTo>
                    <a:cubicBezTo>
                      <a:pt x="5348" y="1"/>
                      <a:pt x="0" y="5348"/>
                      <a:pt x="0" y="11930"/>
                    </a:cubicBezTo>
                    <a:cubicBezTo>
                      <a:pt x="0" y="18512"/>
                      <a:pt x="5348" y="23845"/>
                      <a:pt x="11930" y="23845"/>
                    </a:cubicBezTo>
                    <a:cubicBezTo>
                      <a:pt x="18512" y="23845"/>
                      <a:pt x="23844" y="18512"/>
                      <a:pt x="23844" y="11930"/>
                    </a:cubicBezTo>
                    <a:cubicBezTo>
                      <a:pt x="23844" y="5348"/>
                      <a:pt x="18512" y="1"/>
                      <a:pt x="119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5"/>
              <p:cNvSpPr/>
              <p:nvPr/>
            </p:nvSpPr>
            <p:spPr>
              <a:xfrm>
                <a:off x="49750" y="1914525"/>
                <a:ext cx="910375" cy="910375"/>
              </a:xfrm>
              <a:custGeom>
                <a:avLst/>
                <a:gdLst/>
                <a:ahLst/>
                <a:cxnLst/>
                <a:rect l="l" t="t" r="r" b="b"/>
                <a:pathLst>
                  <a:path w="36415" h="36415" fill="none" extrusionOk="0">
                    <a:moveTo>
                      <a:pt x="36415" y="18207"/>
                    </a:moveTo>
                    <a:cubicBezTo>
                      <a:pt x="36415" y="28263"/>
                      <a:pt x="28264" y="36414"/>
                      <a:pt x="18208" y="36414"/>
                    </a:cubicBezTo>
                    <a:cubicBezTo>
                      <a:pt x="8152" y="36414"/>
                      <a:pt x="1" y="28263"/>
                      <a:pt x="1" y="18207"/>
                    </a:cubicBezTo>
                    <a:cubicBezTo>
                      <a:pt x="1" y="8152"/>
                      <a:pt x="8152" y="0"/>
                      <a:pt x="18208" y="0"/>
                    </a:cubicBezTo>
                    <a:cubicBezTo>
                      <a:pt x="28264" y="0"/>
                      <a:pt x="36415" y="8152"/>
                      <a:pt x="36415" y="1820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miter lim="1523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1" name="Google Shape;61;p5"/>
          <p:cNvGrpSpPr/>
          <p:nvPr/>
        </p:nvGrpSpPr>
        <p:grpSpPr>
          <a:xfrm rot="5400000" flipH="1">
            <a:off x="5879651" y="-1173880"/>
            <a:ext cx="1192716" cy="2374898"/>
            <a:chOff x="8424015" y="2204070"/>
            <a:chExt cx="1192716" cy="2374898"/>
          </a:xfrm>
        </p:grpSpPr>
        <p:sp>
          <p:nvSpPr>
            <p:cNvPr id="62" name="Google Shape;62;p5"/>
            <p:cNvSpPr/>
            <p:nvPr/>
          </p:nvSpPr>
          <p:spPr>
            <a:xfrm rot="-5400000" flipH="1">
              <a:off x="7952078" y="2914315"/>
              <a:ext cx="2374898" cy="954408"/>
            </a:xfrm>
            <a:custGeom>
              <a:avLst/>
              <a:gdLst/>
              <a:ahLst/>
              <a:cxnLst/>
              <a:rect l="l" t="t" r="r" b="b"/>
              <a:pathLst>
                <a:path w="57441" h="23084" extrusionOk="0">
                  <a:moveTo>
                    <a:pt x="28720" y="1"/>
                  </a:moveTo>
                  <a:cubicBezTo>
                    <a:pt x="14673" y="1"/>
                    <a:pt x="2895" y="9904"/>
                    <a:pt x="1" y="23083"/>
                  </a:cubicBezTo>
                  <a:lnTo>
                    <a:pt x="199" y="23083"/>
                  </a:lnTo>
                  <a:cubicBezTo>
                    <a:pt x="3094" y="9996"/>
                    <a:pt x="14779" y="199"/>
                    <a:pt x="28720" y="199"/>
                  </a:cubicBezTo>
                  <a:cubicBezTo>
                    <a:pt x="42661" y="199"/>
                    <a:pt x="54362" y="9996"/>
                    <a:pt x="57257" y="23083"/>
                  </a:cubicBezTo>
                  <a:lnTo>
                    <a:pt x="57440" y="23083"/>
                  </a:lnTo>
                  <a:cubicBezTo>
                    <a:pt x="54545" y="9889"/>
                    <a:pt x="42753" y="1"/>
                    <a:pt x="287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 rot="8463900">
              <a:off x="8510250" y="3349188"/>
              <a:ext cx="424490" cy="424537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5"/>
          <p:cNvGrpSpPr/>
          <p:nvPr/>
        </p:nvGrpSpPr>
        <p:grpSpPr>
          <a:xfrm flipH="1">
            <a:off x="268884" y="1722372"/>
            <a:ext cx="207942" cy="264647"/>
            <a:chOff x="3467806" y="-877553"/>
            <a:chExt cx="207942" cy="264647"/>
          </a:xfrm>
        </p:grpSpPr>
        <p:sp>
          <p:nvSpPr>
            <p:cNvPr id="65" name="Google Shape;65;p5"/>
            <p:cNvSpPr/>
            <p:nvPr/>
          </p:nvSpPr>
          <p:spPr>
            <a:xfrm>
              <a:off x="3467806" y="-722056"/>
              <a:ext cx="109150" cy="109150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3624303" y="-877553"/>
              <a:ext cx="51446" cy="51446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5"/>
          <p:cNvGrpSpPr/>
          <p:nvPr/>
        </p:nvGrpSpPr>
        <p:grpSpPr>
          <a:xfrm rot="-6299960" flipH="1">
            <a:off x="8680651" y="3437582"/>
            <a:ext cx="207936" cy="264639"/>
            <a:chOff x="3467806" y="-877553"/>
            <a:chExt cx="207942" cy="264647"/>
          </a:xfrm>
        </p:grpSpPr>
        <p:sp>
          <p:nvSpPr>
            <p:cNvPr id="68" name="Google Shape;68;p5"/>
            <p:cNvSpPr/>
            <p:nvPr/>
          </p:nvSpPr>
          <p:spPr>
            <a:xfrm>
              <a:off x="3467806" y="-722056"/>
              <a:ext cx="109150" cy="109150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3624303" y="-877553"/>
              <a:ext cx="51446" cy="51446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33"/>
          <p:cNvSpPr txBox="1">
            <a:spLocks noGrp="1"/>
          </p:cNvSpPr>
          <p:nvPr>
            <p:ph type="title" hasCustomPrompt="1"/>
          </p:nvPr>
        </p:nvSpPr>
        <p:spPr>
          <a:xfrm>
            <a:off x="1336573" y="1352700"/>
            <a:ext cx="927300" cy="5727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8" name="Google Shape;878;p33"/>
          <p:cNvSpPr txBox="1">
            <a:spLocks noGrp="1"/>
          </p:cNvSpPr>
          <p:nvPr>
            <p:ph type="subTitle" idx="1"/>
          </p:nvPr>
        </p:nvSpPr>
        <p:spPr>
          <a:xfrm>
            <a:off x="713623" y="3932600"/>
            <a:ext cx="2173200" cy="6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79" name="Google Shape;879;p33"/>
          <p:cNvSpPr txBox="1">
            <a:spLocks noGrp="1"/>
          </p:cNvSpPr>
          <p:nvPr>
            <p:ph type="subTitle" idx="2"/>
          </p:nvPr>
        </p:nvSpPr>
        <p:spPr>
          <a:xfrm>
            <a:off x="713623" y="3559850"/>
            <a:ext cx="2173200" cy="3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jdhani"/>
              <a:buNone/>
              <a:defRPr sz="2000" b="1">
                <a:solidFill>
                  <a:schemeClr val="accent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jdhani"/>
              <a:buNone/>
              <a:defRPr sz="24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jdhani"/>
              <a:buNone/>
              <a:defRPr sz="24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jdhani"/>
              <a:buNone/>
              <a:defRPr sz="24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jdhani"/>
              <a:buNone/>
              <a:defRPr sz="24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jdhani"/>
              <a:buNone/>
              <a:defRPr sz="24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jdhani"/>
              <a:buNone/>
              <a:defRPr sz="24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jdhani"/>
              <a:buNone/>
              <a:defRPr sz="24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jdhani"/>
              <a:buNone/>
              <a:defRPr sz="24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880" name="Google Shape;880;p33"/>
          <p:cNvSpPr txBox="1">
            <a:spLocks noGrp="1"/>
          </p:cNvSpPr>
          <p:nvPr>
            <p:ph type="title" idx="3" hasCustomPrompt="1"/>
          </p:nvPr>
        </p:nvSpPr>
        <p:spPr>
          <a:xfrm>
            <a:off x="4108598" y="1352700"/>
            <a:ext cx="927300" cy="5727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1" name="Google Shape;881;p33"/>
          <p:cNvSpPr txBox="1">
            <a:spLocks noGrp="1"/>
          </p:cNvSpPr>
          <p:nvPr>
            <p:ph type="subTitle" idx="4"/>
          </p:nvPr>
        </p:nvSpPr>
        <p:spPr>
          <a:xfrm>
            <a:off x="3485648" y="3932600"/>
            <a:ext cx="2173200" cy="6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82" name="Google Shape;882;p33"/>
          <p:cNvSpPr txBox="1">
            <a:spLocks noGrp="1"/>
          </p:cNvSpPr>
          <p:nvPr>
            <p:ph type="subTitle" idx="5"/>
          </p:nvPr>
        </p:nvSpPr>
        <p:spPr>
          <a:xfrm>
            <a:off x="3485648" y="3559850"/>
            <a:ext cx="2173200" cy="3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jdhani"/>
              <a:buNone/>
              <a:defRPr sz="2000" b="1">
                <a:solidFill>
                  <a:schemeClr val="accent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jdhani"/>
              <a:buNone/>
              <a:defRPr sz="24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jdhani"/>
              <a:buNone/>
              <a:defRPr sz="24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jdhani"/>
              <a:buNone/>
              <a:defRPr sz="24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jdhani"/>
              <a:buNone/>
              <a:defRPr sz="24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jdhani"/>
              <a:buNone/>
              <a:defRPr sz="24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jdhani"/>
              <a:buNone/>
              <a:defRPr sz="24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jdhani"/>
              <a:buNone/>
              <a:defRPr sz="24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jdhani"/>
              <a:buNone/>
              <a:defRPr sz="24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883" name="Google Shape;883;p33"/>
          <p:cNvSpPr txBox="1">
            <a:spLocks noGrp="1"/>
          </p:cNvSpPr>
          <p:nvPr>
            <p:ph type="title" idx="6" hasCustomPrompt="1"/>
          </p:nvPr>
        </p:nvSpPr>
        <p:spPr>
          <a:xfrm>
            <a:off x="6880623" y="1352700"/>
            <a:ext cx="927300" cy="5727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4" name="Google Shape;884;p33"/>
          <p:cNvSpPr txBox="1">
            <a:spLocks noGrp="1"/>
          </p:cNvSpPr>
          <p:nvPr>
            <p:ph type="subTitle" idx="7"/>
          </p:nvPr>
        </p:nvSpPr>
        <p:spPr>
          <a:xfrm>
            <a:off x="6257673" y="3932600"/>
            <a:ext cx="2173200" cy="6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85" name="Google Shape;885;p33"/>
          <p:cNvSpPr txBox="1">
            <a:spLocks noGrp="1"/>
          </p:cNvSpPr>
          <p:nvPr>
            <p:ph type="subTitle" idx="8"/>
          </p:nvPr>
        </p:nvSpPr>
        <p:spPr>
          <a:xfrm>
            <a:off x="6257673" y="3559850"/>
            <a:ext cx="2173200" cy="3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jdhani"/>
              <a:buNone/>
              <a:defRPr sz="2000" b="1">
                <a:solidFill>
                  <a:schemeClr val="accent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jdhani"/>
              <a:buNone/>
              <a:defRPr sz="24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jdhani"/>
              <a:buNone/>
              <a:defRPr sz="24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jdhani"/>
              <a:buNone/>
              <a:defRPr sz="24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jdhani"/>
              <a:buNone/>
              <a:defRPr sz="24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jdhani"/>
              <a:buNone/>
              <a:defRPr sz="24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jdhani"/>
              <a:buNone/>
              <a:defRPr sz="24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jdhani"/>
              <a:buNone/>
              <a:defRPr sz="24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jdhani"/>
              <a:buNone/>
              <a:defRPr sz="24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886" name="Google Shape;886;p33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33"/>
          <p:cNvSpPr/>
          <p:nvPr/>
        </p:nvSpPr>
        <p:spPr>
          <a:xfrm flipH="1">
            <a:off x="15" y="3003390"/>
            <a:ext cx="798535" cy="2140150"/>
          </a:xfrm>
          <a:custGeom>
            <a:avLst/>
            <a:gdLst/>
            <a:ahLst/>
            <a:cxnLst/>
            <a:rect l="l" t="t" r="r" b="b"/>
            <a:pathLst>
              <a:path w="31935" h="20234" extrusionOk="0">
                <a:moveTo>
                  <a:pt x="31920" y="0"/>
                </a:moveTo>
                <a:lnTo>
                  <a:pt x="31920" y="19"/>
                </a:lnTo>
                <a:lnTo>
                  <a:pt x="31920" y="19"/>
                </a:lnTo>
                <a:cubicBezTo>
                  <a:pt x="31925" y="13"/>
                  <a:pt x="31930" y="6"/>
                  <a:pt x="31935" y="0"/>
                </a:cubicBezTo>
                <a:close/>
                <a:moveTo>
                  <a:pt x="31920" y="19"/>
                </a:moveTo>
                <a:cubicBezTo>
                  <a:pt x="31559" y="454"/>
                  <a:pt x="31182" y="874"/>
                  <a:pt x="30746" y="1265"/>
                </a:cubicBezTo>
                <a:cubicBezTo>
                  <a:pt x="28263" y="3459"/>
                  <a:pt x="24804" y="4068"/>
                  <a:pt x="21514" y="4373"/>
                </a:cubicBezTo>
                <a:cubicBezTo>
                  <a:pt x="18223" y="4678"/>
                  <a:pt x="14810" y="4784"/>
                  <a:pt x="11854" y="6247"/>
                </a:cubicBezTo>
                <a:cubicBezTo>
                  <a:pt x="6826" y="8746"/>
                  <a:pt x="4419" y="14429"/>
                  <a:pt x="1052" y="18923"/>
                </a:cubicBezTo>
                <a:cubicBezTo>
                  <a:pt x="716" y="19350"/>
                  <a:pt x="366" y="19792"/>
                  <a:pt x="0" y="20234"/>
                </a:cubicBezTo>
                <a:lnTo>
                  <a:pt x="31920" y="20234"/>
                </a:lnTo>
                <a:lnTo>
                  <a:pt x="31920" y="1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33"/>
          <p:cNvSpPr/>
          <p:nvPr/>
        </p:nvSpPr>
        <p:spPr>
          <a:xfrm rot="-5400000">
            <a:off x="-949132" y="3566084"/>
            <a:ext cx="2526611" cy="628318"/>
          </a:xfrm>
          <a:custGeom>
            <a:avLst/>
            <a:gdLst/>
            <a:ahLst/>
            <a:cxnLst/>
            <a:rect l="l" t="t" r="r" b="b"/>
            <a:pathLst>
              <a:path w="49975" h="20252" extrusionOk="0">
                <a:moveTo>
                  <a:pt x="1" y="0"/>
                </a:moveTo>
                <a:lnTo>
                  <a:pt x="1" y="15"/>
                </a:lnTo>
                <a:lnTo>
                  <a:pt x="1" y="20020"/>
                </a:lnTo>
                <a:cubicBezTo>
                  <a:pt x="1050" y="20177"/>
                  <a:pt x="2117" y="20251"/>
                  <a:pt x="3187" y="20251"/>
                </a:cubicBezTo>
                <a:cubicBezTo>
                  <a:pt x="4928" y="20251"/>
                  <a:pt x="6676" y="20053"/>
                  <a:pt x="8365" y="19685"/>
                </a:cubicBezTo>
                <a:cubicBezTo>
                  <a:pt x="12966" y="18695"/>
                  <a:pt x="17278" y="16561"/>
                  <a:pt x="21240" y="13987"/>
                </a:cubicBezTo>
                <a:cubicBezTo>
                  <a:pt x="26740" y="10406"/>
                  <a:pt x="31844" y="5912"/>
                  <a:pt x="38151" y="4022"/>
                </a:cubicBezTo>
                <a:cubicBezTo>
                  <a:pt x="41229" y="3108"/>
                  <a:pt x="44505" y="2849"/>
                  <a:pt x="47461" y="1554"/>
                </a:cubicBezTo>
                <a:cubicBezTo>
                  <a:pt x="48329" y="1173"/>
                  <a:pt x="49213" y="640"/>
                  <a:pt x="49974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9" name="Google Shape;889;p33"/>
          <p:cNvPicPr preferRelativeResize="0"/>
          <p:nvPr/>
        </p:nvPicPr>
        <p:blipFill rotWithShape="1">
          <a:blip r:embed="rId2">
            <a:alphaModFix/>
          </a:blip>
          <a:srcRect l="4357" t="67581" r="15680" b="8964"/>
          <a:stretch/>
        </p:blipFill>
        <p:spPr>
          <a:xfrm rot="-5400000">
            <a:off x="-1368694" y="893599"/>
            <a:ext cx="3603300" cy="962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0" name="Google Shape;890;p33"/>
          <p:cNvGrpSpPr/>
          <p:nvPr/>
        </p:nvGrpSpPr>
        <p:grpSpPr>
          <a:xfrm rot="6299960">
            <a:off x="1060646" y="112645"/>
            <a:ext cx="207936" cy="264639"/>
            <a:chOff x="3467806" y="-877553"/>
            <a:chExt cx="207942" cy="264647"/>
          </a:xfrm>
        </p:grpSpPr>
        <p:sp>
          <p:nvSpPr>
            <p:cNvPr id="891" name="Google Shape;891;p33"/>
            <p:cNvSpPr/>
            <p:nvPr/>
          </p:nvSpPr>
          <p:spPr>
            <a:xfrm>
              <a:off x="3467806" y="-722056"/>
              <a:ext cx="109150" cy="109150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3"/>
            <p:cNvSpPr/>
            <p:nvPr/>
          </p:nvSpPr>
          <p:spPr>
            <a:xfrm>
              <a:off x="3624303" y="-877553"/>
              <a:ext cx="51446" cy="51446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" name="Google Shape;893;p33"/>
          <p:cNvGrpSpPr/>
          <p:nvPr/>
        </p:nvGrpSpPr>
        <p:grpSpPr>
          <a:xfrm>
            <a:off x="5482380" y="4603999"/>
            <a:ext cx="486751" cy="446633"/>
            <a:chOff x="608230" y="2788799"/>
            <a:chExt cx="486751" cy="446633"/>
          </a:xfrm>
        </p:grpSpPr>
        <p:sp>
          <p:nvSpPr>
            <p:cNvPr id="894" name="Google Shape;894;p33"/>
            <p:cNvSpPr/>
            <p:nvPr/>
          </p:nvSpPr>
          <p:spPr>
            <a:xfrm rot="-1425864">
              <a:off x="633577" y="3050764"/>
              <a:ext cx="159321" cy="159321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3"/>
            <p:cNvSpPr/>
            <p:nvPr/>
          </p:nvSpPr>
          <p:spPr>
            <a:xfrm rot="-1424170">
              <a:off x="1007960" y="2800735"/>
              <a:ext cx="75085" cy="75085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" name="Google Shape;896;p33"/>
          <p:cNvGrpSpPr/>
          <p:nvPr/>
        </p:nvGrpSpPr>
        <p:grpSpPr>
          <a:xfrm>
            <a:off x="8424015" y="2204070"/>
            <a:ext cx="1192716" cy="2374898"/>
            <a:chOff x="8424015" y="2204070"/>
            <a:chExt cx="1192716" cy="2374898"/>
          </a:xfrm>
        </p:grpSpPr>
        <p:sp>
          <p:nvSpPr>
            <p:cNvPr id="897" name="Google Shape;897;p33"/>
            <p:cNvSpPr/>
            <p:nvPr/>
          </p:nvSpPr>
          <p:spPr>
            <a:xfrm rot="-5400000" flipH="1">
              <a:off x="7952078" y="2914315"/>
              <a:ext cx="2374898" cy="954408"/>
            </a:xfrm>
            <a:custGeom>
              <a:avLst/>
              <a:gdLst/>
              <a:ahLst/>
              <a:cxnLst/>
              <a:rect l="l" t="t" r="r" b="b"/>
              <a:pathLst>
                <a:path w="57441" h="23084" extrusionOk="0">
                  <a:moveTo>
                    <a:pt x="28720" y="1"/>
                  </a:moveTo>
                  <a:cubicBezTo>
                    <a:pt x="14673" y="1"/>
                    <a:pt x="2895" y="9904"/>
                    <a:pt x="1" y="23083"/>
                  </a:cubicBezTo>
                  <a:lnTo>
                    <a:pt x="199" y="23083"/>
                  </a:lnTo>
                  <a:cubicBezTo>
                    <a:pt x="3094" y="9996"/>
                    <a:pt x="14779" y="199"/>
                    <a:pt x="28720" y="199"/>
                  </a:cubicBezTo>
                  <a:cubicBezTo>
                    <a:pt x="42661" y="199"/>
                    <a:pt x="54362" y="9996"/>
                    <a:pt x="57257" y="23083"/>
                  </a:cubicBezTo>
                  <a:lnTo>
                    <a:pt x="57440" y="23083"/>
                  </a:lnTo>
                  <a:cubicBezTo>
                    <a:pt x="54545" y="9889"/>
                    <a:pt x="42753" y="1"/>
                    <a:pt x="287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3"/>
            <p:cNvSpPr/>
            <p:nvPr/>
          </p:nvSpPr>
          <p:spPr>
            <a:xfrm rot="8463900">
              <a:off x="8510250" y="3349188"/>
              <a:ext cx="424490" cy="424537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34"/>
          <p:cNvSpPr txBox="1">
            <a:spLocks noGrp="1"/>
          </p:cNvSpPr>
          <p:nvPr>
            <p:ph type="title"/>
          </p:nvPr>
        </p:nvSpPr>
        <p:spPr>
          <a:xfrm>
            <a:off x="2347938" y="53950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901" name="Google Shape;901;p34"/>
          <p:cNvSpPr txBox="1">
            <a:spLocks noGrp="1"/>
          </p:cNvSpPr>
          <p:nvPr>
            <p:ph type="subTitle" idx="1"/>
          </p:nvPr>
        </p:nvSpPr>
        <p:spPr>
          <a:xfrm>
            <a:off x="2347900" y="1703425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02" name="Google Shape;902;p34"/>
          <p:cNvSpPr txBox="1"/>
          <p:nvPr/>
        </p:nvSpPr>
        <p:spPr>
          <a:xfrm>
            <a:off x="2347900" y="3483650"/>
            <a:ext cx="44481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</a:t>
            </a: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presentation template was created by </a:t>
            </a:r>
            <a:r>
              <a:rPr lang="en" sz="1000" b="1" u="sng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and includes icons by </a:t>
            </a:r>
            <a:r>
              <a:rPr lang="en" sz="1000" b="1" u="sng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000" b="1" u="sng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000" u="sng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903" name="Google Shape;903;p34"/>
          <p:cNvGrpSpPr/>
          <p:nvPr/>
        </p:nvGrpSpPr>
        <p:grpSpPr>
          <a:xfrm rot="-5400000" flipH="1">
            <a:off x="2967134" y="-372702"/>
            <a:ext cx="675950" cy="937988"/>
            <a:chOff x="417825" y="3072538"/>
            <a:chExt cx="675950" cy="937988"/>
          </a:xfrm>
        </p:grpSpPr>
        <p:sp>
          <p:nvSpPr>
            <p:cNvPr id="904" name="Google Shape;904;p34"/>
            <p:cNvSpPr/>
            <p:nvPr/>
          </p:nvSpPr>
          <p:spPr>
            <a:xfrm>
              <a:off x="417825" y="3420100"/>
              <a:ext cx="590800" cy="590425"/>
            </a:xfrm>
            <a:custGeom>
              <a:avLst/>
              <a:gdLst/>
              <a:ahLst/>
              <a:cxnLst/>
              <a:rect l="l" t="t" r="r" b="b"/>
              <a:pathLst>
                <a:path w="23632" h="23617" fill="none" extrusionOk="0">
                  <a:moveTo>
                    <a:pt x="23631" y="0"/>
                  </a:moveTo>
                  <a:lnTo>
                    <a:pt x="0" y="23616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02975" y="3072538"/>
              <a:ext cx="590800" cy="590425"/>
            </a:xfrm>
            <a:custGeom>
              <a:avLst/>
              <a:gdLst/>
              <a:ahLst/>
              <a:cxnLst/>
              <a:rect l="l" t="t" r="r" b="b"/>
              <a:pathLst>
                <a:path w="23632" h="23617" fill="none" extrusionOk="0">
                  <a:moveTo>
                    <a:pt x="23631" y="0"/>
                  </a:moveTo>
                  <a:lnTo>
                    <a:pt x="0" y="23616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noFill/>
        <a:effectLst/>
      </p:bgPr>
    </p:bg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35"/>
          <p:cNvSpPr/>
          <p:nvPr/>
        </p:nvSpPr>
        <p:spPr>
          <a:xfrm>
            <a:off x="169050" y="146700"/>
            <a:ext cx="8805900" cy="4850100"/>
          </a:xfrm>
          <a:prstGeom prst="round2DiagRect">
            <a:avLst>
              <a:gd name="adj1" fmla="val 0"/>
              <a:gd name="adj2" fmla="val 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8" name="Google Shape;908;p35"/>
          <p:cNvGrpSpPr/>
          <p:nvPr/>
        </p:nvGrpSpPr>
        <p:grpSpPr>
          <a:xfrm>
            <a:off x="4634125" y="0"/>
            <a:ext cx="4509875" cy="557000"/>
            <a:chOff x="0" y="2106125"/>
            <a:chExt cx="4509875" cy="557000"/>
          </a:xfrm>
        </p:grpSpPr>
        <p:sp>
          <p:nvSpPr>
            <p:cNvPr id="909" name="Google Shape;909;p35"/>
            <p:cNvSpPr/>
            <p:nvPr/>
          </p:nvSpPr>
          <p:spPr>
            <a:xfrm flipH="1">
              <a:off x="0" y="2106125"/>
              <a:ext cx="4509868" cy="557000"/>
            </a:xfrm>
            <a:custGeom>
              <a:avLst/>
              <a:gdLst/>
              <a:ahLst/>
              <a:cxnLst/>
              <a:rect l="l" t="t" r="r" b="b"/>
              <a:pathLst>
                <a:path w="55978" h="20643" extrusionOk="0">
                  <a:moveTo>
                    <a:pt x="1" y="1"/>
                  </a:moveTo>
                  <a:lnTo>
                    <a:pt x="1" y="16197"/>
                  </a:lnTo>
                  <a:cubicBezTo>
                    <a:pt x="1189" y="17339"/>
                    <a:pt x="2560" y="18284"/>
                    <a:pt x="4023" y="18985"/>
                  </a:cubicBezTo>
                  <a:cubicBezTo>
                    <a:pt x="6458" y="20130"/>
                    <a:pt x="9135" y="20643"/>
                    <a:pt x="11825" y="20643"/>
                  </a:cubicBezTo>
                  <a:cubicBezTo>
                    <a:pt x="13395" y="20643"/>
                    <a:pt x="14969" y="20468"/>
                    <a:pt x="16501" y="20143"/>
                  </a:cubicBezTo>
                  <a:cubicBezTo>
                    <a:pt x="20645" y="19274"/>
                    <a:pt x="24531" y="17324"/>
                    <a:pt x="28096" y="15024"/>
                  </a:cubicBezTo>
                  <a:cubicBezTo>
                    <a:pt x="33063" y="11809"/>
                    <a:pt x="37664" y="7756"/>
                    <a:pt x="43332" y="6034"/>
                  </a:cubicBezTo>
                  <a:cubicBezTo>
                    <a:pt x="46120" y="5196"/>
                    <a:pt x="49061" y="4968"/>
                    <a:pt x="51712" y="3810"/>
                  </a:cubicBezTo>
                  <a:cubicBezTo>
                    <a:pt x="53464" y="3033"/>
                    <a:pt x="55124" y="1677"/>
                    <a:pt x="55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 flipH="1">
              <a:off x="11763" y="2106125"/>
              <a:ext cx="4498112" cy="450843"/>
            </a:xfrm>
            <a:custGeom>
              <a:avLst/>
              <a:gdLst/>
              <a:ahLst/>
              <a:cxnLst/>
              <a:rect l="l" t="t" r="r" b="b"/>
              <a:pathLst>
                <a:path w="55978" h="20643" extrusionOk="0">
                  <a:moveTo>
                    <a:pt x="1" y="1"/>
                  </a:moveTo>
                  <a:lnTo>
                    <a:pt x="1" y="16197"/>
                  </a:lnTo>
                  <a:cubicBezTo>
                    <a:pt x="1189" y="17339"/>
                    <a:pt x="2560" y="18284"/>
                    <a:pt x="4023" y="18985"/>
                  </a:cubicBezTo>
                  <a:cubicBezTo>
                    <a:pt x="6458" y="20130"/>
                    <a:pt x="9135" y="20643"/>
                    <a:pt x="11825" y="20643"/>
                  </a:cubicBezTo>
                  <a:cubicBezTo>
                    <a:pt x="13395" y="20643"/>
                    <a:pt x="14969" y="20468"/>
                    <a:pt x="16501" y="20143"/>
                  </a:cubicBezTo>
                  <a:cubicBezTo>
                    <a:pt x="20645" y="19274"/>
                    <a:pt x="24531" y="17324"/>
                    <a:pt x="28096" y="15024"/>
                  </a:cubicBezTo>
                  <a:cubicBezTo>
                    <a:pt x="33063" y="11809"/>
                    <a:pt x="37664" y="7756"/>
                    <a:pt x="43332" y="6034"/>
                  </a:cubicBezTo>
                  <a:cubicBezTo>
                    <a:pt x="46120" y="5196"/>
                    <a:pt x="49061" y="4968"/>
                    <a:pt x="51712" y="3810"/>
                  </a:cubicBezTo>
                  <a:cubicBezTo>
                    <a:pt x="53464" y="3033"/>
                    <a:pt x="55124" y="1677"/>
                    <a:pt x="5597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" name="Google Shape;911;p35"/>
          <p:cNvGrpSpPr/>
          <p:nvPr/>
        </p:nvGrpSpPr>
        <p:grpSpPr>
          <a:xfrm rot="10800000">
            <a:off x="0" y="4604000"/>
            <a:ext cx="4509875" cy="557000"/>
            <a:chOff x="0" y="2106125"/>
            <a:chExt cx="4509875" cy="557000"/>
          </a:xfrm>
        </p:grpSpPr>
        <p:sp>
          <p:nvSpPr>
            <p:cNvPr id="912" name="Google Shape;912;p35"/>
            <p:cNvSpPr/>
            <p:nvPr/>
          </p:nvSpPr>
          <p:spPr>
            <a:xfrm flipH="1">
              <a:off x="0" y="2106125"/>
              <a:ext cx="4509868" cy="557000"/>
            </a:xfrm>
            <a:custGeom>
              <a:avLst/>
              <a:gdLst/>
              <a:ahLst/>
              <a:cxnLst/>
              <a:rect l="l" t="t" r="r" b="b"/>
              <a:pathLst>
                <a:path w="55978" h="20643" extrusionOk="0">
                  <a:moveTo>
                    <a:pt x="1" y="1"/>
                  </a:moveTo>
                  <a:lnTo>
                    <a:pt x="1" y="16197"/>
                  </a:lnTo>
                  <a:cubicBezTo>
                    <a:pt x="1189" y="17339"/>
                    <a:pt x="2560" y="18284"/>
                    <a:pt x="4023" y="18985"/>
                  </a:cubicBezTo>
                  <a:cubicBezTo>
                    <a:pt x="6458" y="20130"/>
                    <a:pt x="9135" y="20643"/>
                    <a:pt x="11825" y="20643"/>
                  </a:cubicBezTo>
                  <a:cubicBezTo>
                    <a:pt x="13395" y="20643"/>
                    <a:pt x="14969" y="20468"/>
                    <a:pt x="16501" y="20143"/>
                  </a:cubicBezTo>
                  <a:cubicBezTo>
                    <a:pt x="20645" y="19274"/>
                    <a:pt x="24531" y="17324"/>
                    <a:pt x="28096" y="15024"/>
                  </a:cubicBezTo>
                  <a:cubicBezTo>
                    <a:pt x="33063" y="11809"/>
                    <a:pt x="37664" y="7756"/>
                    <a:pt x="43332" y="6034"/>
                  </a:cubicBezTo>
                  <a:cubicBezTo>
                    <a:pt x="46120" y="5196"/>
                    <a:pt x="49061" y="4968"/>
                    <a:pt x="51712" y="3810"/>
                  </a:cubicBezTo>
                  <a:cubicBezTo>
                    <a:pt x="53464" y="3033"/>
                    <a:pt x="55124" y="1677"/>
                    <a:pt x="55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5"/>
            <p:cNvSpPr/>
            <p:nvPr/>
          </p:nvSpPr>
          <p:spPr>
            <a:xfrm flipH="1">
              <a:off x="11763" y="2106125"/>
              <a:ext cx="4498112" cy="450843"/>
            </a:xfrm>
            <a:custGeom>
              <a:avLst/>
              <a:gdLst/>
              <a:ahLst/>
              <a:cxnLst/>
              <a:rect l="l" t="t" r="r" b="b"/>
              <a:pathLst>
                <a:path w="55978" h="20643" extrusionOk="0">
                  <a:moveTo>
                    <a:pt x="1" y="1"/>
                  </a:moveTo>
                  <a:lnTo>
                    <a:pt x="1" y="16197"/>
                  </a:lnTo>
                  <a:cubicBezTo>
                    <a:pt x="1189" y="17339"/>
                    <a:pt x="2560" y="18284"/>
                    <a:pt x="4023" y="18985"/>
                  </a:cubicBezTo>
                  <a:cubicBezTo>
                    <a:pt x="6458" y="20130"/>
                    <a:pt x="9135" y="20643"/>
                    <a:pt x="11825" y="20643"/>
                  </a:cubicBezTo>
                  <a:cubicBezTo>
                    <a:pt x="13395" y="20643"/>
                    <a:pt x="14969" y="20468"/>
                    <a:pt x="16501" y="20143"/>
                  </a:cubicBezTo>
                  <a:cubicBezTo>
                    <a:pt x="20645" y="19274"/>
                    <a:pt x="24531" y="17324"/>
                    <a:pt x="28096" y="15024"/>
                  </a:cubicBezTo>
                  <a:cubicBezTo>
                    <a:pt x="33063" y="11809"/>
                    <a:pt x="37664" y="7756"/>
                    <a:pt x="43332" y="6034"/>
                  </a:cubicBezTo>
                  <a:cubicBezTo>
                    <a:pt x="46120" y="5196"/>
                    <a:pt x="49061" y="4968"/>
                    <a:pt x="51712" y="3810"/>
                  </a:cubicBezTo>
                  <a:cubicBezTo>
                    <a:pt x="53464" y="3033"/>
                    <a:pt x="55124" y="1677"/>
                    <a:pt x="5597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accent2"/>
        </a:solidFill>
        <a:effectLst/>
      </p:bgPr>
    </p:bg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36"/>
          <p:cNvSpPr/>
          <p:nvPr/>
        </p:nvSpPr>
        <p:spPr>
          <a:xfrm>
            <a:off x="169050" y="146700"/>
            <a:ext cx="8805900" cy="4850100"/>
          </a:xfrm>
          <a:prstGeom prst="round2DiagRect">
            <a:avLst>
              <a:gd name="adj1" fmla="val 15151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72" name="Google Shape;72;p6"/>
          <p:cNvGrpSpPr/>
          <p:nvPr/>
        </p:nvGrpSpPr>
        <p:grpSpPr>
          <a:xfrm rot="10800000">
            <a:off x="-48036" y="-142049"/>
            <a:ext cx="3736848" cy="1929211"/>
            <a:chOff x="5407189" y="3271201"/>
            <a:chExt cx="3736848" cy="1929211"/>
          </a:xfrm>
        </p:grpSpPr>
        <p:sp>
          <p:nvSpPr>
            <p:cNvPr id="73" name="Google Shape;73;p6"/>
            <p:cNvSpPr/>
            <p:nvPr/>
          </p:nvSpPr>
          <p:spPr>
            <a:xfrm>
              <a:off x="8446975" y="3271201"/>
              <a:ext cx="697061" cy="1929211"/>
            </a:xfrm>
            <a:custGeom>
              <a:avLst/>
              <a:gdLst/>
              <a:ahLst/>
              <a:cxnLst/>
              <a:rect l="l" t="t" r="r" b="b"/>
              <a:pathLst>
                <a:path w="31935" h="20234" extrusionOk="0">
                  <a:moveTo>
                    <a:pt x="31920" y="0"/>
                  </a:moveTo>
                  <a:lnTo>
                    <a:pt x="31920" y="19"/>
                  </a:lnTo>
                  <a:lnTo>
                    <a:pt x="31920" y="19"/>
                  </a:lnTo>
                  <a:cubicBezTo>
                    <a:pt x="31925" y="13"/>
                    <a:pt x="31930" y="6"/>
                    <a:pt x="31935" y="0"/>
                  </a:cubicBezTo>
                  <a:close/>
                  <a:moveTo>
                    <a:pt x="31920" y="19"/>
                  </a:moveTo>
                  <a:cubicBezTo>
                    <a:pt x="31559" y="454"/>
                    <a:pt x="31182" y="874"/>
                    <a:pt x="30746" y="1265"/>
                  </a:cubicBezTo>
                  <a:cubicBezTo>
                    <a:pt x="28263" y="3459"/>
                    <a:pt x="24804" y="4068"/>
                    <a:pt x="21514" y="4373"/>
                  </a:cubicBezTo>
                  <a:cubicBezTo>
                    <a:pt x="18223" y="4678"/>
                    <a:pt x="14810" y="4784"/>
                    <a:pt x="11854" y="6247"/>
                  </a:cubicBezTo>
                  <a:cubicBezTo>
                    <a:pt x="6826" y="8746"/>
                    <a:pt x="4419" y="14429"/>
                    <a:pt x="1052" y="18923"/>
                  </a:cubicBezTo>
                  <a:cubicBezTo>
                    <a:pt x="716" y="19350"/>
                    <a:pt x="366" y="19792"/>
                    <a:pt x="0" y="20234"/>
                  </a:cubicBezTo>
                  <a:lnTo>
                    <a:pt x="31920" y="20234"/>
                  </a:lnTo>
                  <a:lnTo>
                    <a:pt x="31920" y="19"/>
                  </a:lnTo>
                  <a:close/>
                </a:path>
              </a:pathLst>
            </a:custGeom>
            <a:solidFill>
              <a:srgbClr val="628C07">
                <a:alpha val="24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7418502" y="4317219"/>
              <a:ext cx="1725528" cy="867735"/>
            </a:xfrm>
            <a:custGeom>
              <a:avLst/>
              <a:gdLst/>
              <a:ahLst/>
              <a:cxnLst/>
              <a:rect l="l" t="t" r="r" b="b"/>
              <a:pathLst>
                <a:path w="31935" h="20234" extrusionOk="0">
                  <a:moveTo>
                    <a:pt x="31920" y="0"/>
                  </a:moveTo>
                  <a:lnTo>
                    <a:pt x="31920" y="19"/>
                  </a:lnTo>
                  <a:lnTo>
                    <a:pt x="31920" y="19"/>
                  </a:lnTo>
                  <a:cubicBezTo>
                    <a:pt x="31925" y="13"/>
                    <a:pt x="31930" y="6"/>
                    <a:pt x="31935" y="0"/>
                  </a:cubicBezTo>
                  <a:close/>
                  <a:moveTo>
                    <a:pt x="31920" y="19"/>
                  </a:moveTo>
                  <a:cubicBezTo>
                    <a:pt x="31559" y="454"/>
                    <a:pt x="31182" y="874"/>
                    <a:pt x="30746" y="1265"/>
                  </a:cubicBezTo>
                  <a:cubicBezTo>
                    <a:pt x="28263" y="3459"/>
                    <a:pt x="24804" y="4068"/>
                    <a:pt x="21514" y="4373"/>
                  </a:cubicBezTo>
                  <a:cubicBezTo>
                    <a:pt x="18223" y="4678"/>
                    <a:pt x="14810" y="4784"/>
                    <a:pt x="11854" y="6247"/>
                  </a:cubicBezTo>
                  <a:cubicBezTo>
                    <a:pt x="6826" y="8746"/>
                    <a:pt x="4419" y="14429"/>
                    <a:pt x="1052" y="18923"/>
                  </a:cubicBezTo>
                  <a:cubicBezTo>
                    <a:pt x="716" y="19350"/>
                    <a:pt x="366" y="19792"/>
                    <a:pt x="0" y="20234"/>
                  </a:cubicBezTo>
                  <a:lnTo>
                    <a:pt x="31920" y="20234"/>
                  </a:lnTo>
                  <a:lnTo>
                    <a:pt x="31920" y="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 rot="10800000">
              <a:off x="5407189" y="4733642"/>
              <a:ext cx="3736811" cy="451308"/>
            </a:xfrm>
            <a:custGeom>
              <a:avLst/>
              <a:gdLst/>
              <a:ahLst/>
              <a:cxnLst/>
              <a:rect l="l" t="t" r="r" b="b"/>
              <a:pathLst>
                <a:path w="55978" h="20643" extrusionOk="0">
                  <a:moveTo>
                    <a:pt x="1" y="1"/>
                  </a:moveTo>
                  <a:lnTo>
                    <a:pt x="1" y="16197"/>
                  </a:lnTo>
                  <a:cubicBezTo>
                    <a:pt x="1189" y="17339"/>
                    <a:pt x="2560" y="18284"/>
                    <a:pt x="4023" y="18985"/>
                  </a:cubicBezTo>
                  <a:cubicBezTo>
                    <a:pt x="6458" y="20130"/>
                    <a:pt x="9135" y="20643"/>
                    <a:pt x="11825" y="20643"/>
                  </a:cubicBezTo>
                  <a:cubicBezTo>
                    <a:pt x="13395" y="20643"/>
                    <a:pt x="14969" y="20468"/>
                    <a:pt x="16501" y="20143"/>
                  </a:cubicBezTo>
                  <a:cubicBezTo>
                    <a:pt x="20645" y="19274"/>
                    <a:pt x="24531" y="17324"/>
                    <a:pt x="28096" y="15024"/>
                  </a:cubicBezTo>
                  <a:cubicBezTo>
                    <a:pt x="33063" y="11809"/>
                    <a:pt x="37664" y="7756"/>
                    <a:pt x="43332" y="6034"/>
                  </a:cubicBezTo>
                  <a:cubicBezTo>
                    <a:pt x="46120" y="5196"/>
                    <a:pt x="49061" y="4968"/>
                    <a:pt x="51712" y="3810"/>
                  </a:cubicBezTo>
                  <a:cubicBezTo>
                    <a:pt x="53464" y="3033"/>
                    <a:pt x="55124" y="1677"/>
                    <a:pt x="5597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6"/>
          <p:cNvGrpSpPr/>
          <p:nvPr/>
        </p:nvGrpSpPr>
        <p:grpSpPr>
          <a:xfrm>
            <a:off x="5407189" y="3271201"/>
            <a:ext cx="3736848" cy="1929211"/>
            <a:chOff x="5407189" y="3271201"/>
            <a:chExt cx="3736848" cy="1929211"/>
          </a:xfrm>
        </p:grpSpPr>
        <p:sp>
          <p:nvSpPr>
            <p:cNvPr id="77" name="Google Shape;77;p6"/>
            <p:cNvSpPr/>
            <p:nvPr/>
          </p:nvSpPr>
          <p:spPr>
            <a:xfrm>
              <a:off x="8446975" y="3271201"/>
              <a:ext cx="697061" cy="1929211"/>
            </a:xfrm>
            <a:custGeom>
              <a:avLst/>
              <a:gdLst/>
              <a:ahLst/>
              <a:cxnLst/>
              <a:rect l="l" t="t" r="r" b="b"/>
              <a:pathLst>
                <a:path w="31935" h="20234" extrusionOk="0">
                  <a:moveTo>
                    <a:pt x="31920" y="0"/>
                  </a:moveTo>
                  <a:lnTo>
                    <a:pt x="31920" y="19"/>
                  </a:lnTo>
                  <a:lnTo>
                    <a:pt x="31920" y="19"/>
                  </a:lnTo>
                  <a:cubicBezTo>
                    <a:pt x="31925" y="13"/>
                    <a:pt x="31930" y="6"/>
                    <a:pt x="31935" y="0"/>
                  </a:cubicBezTo>
                  <a:close/>
                  <a:moveTo>
                    <a:pt x="31920" y="19"/>
                  </a:moveTo>
                  <a:cubicBezTo>
                    <a:pt x="31559" y="454"/>
                    <a:pt x="31182" y="874"/>
                    <a:pt x="30746" y="1265"/>
                  </a:cubicBezTo>
                  <a:cubicBezTo>
                    <a:pt x="28263" y="3459"/>
                    <a:pt x="24804" y="4068"/>
                    <a:pt x="21514" y="4373"/>
                  </a:cubicBezTo>
                  <a:cubicBezTo>
                    <a:pt x="18223" y="4678"/>
                    <a:pt x="14810" y="4784"/>
                    <a:pt x="11854" y="6247"/>
                  </a:cubicBezTo>
                  <a:cubicBezTo>
                    <a:pt x="6826" y="8746"/>
                    <a:pt x="4419" y="14429"/>
                    <a:pt x="1052" y="18923"/>
                  </a:cubicBezTo>
                  <a:cubicBezTo>
                    <a:pt x="716" y="19350"/>
                    <a:pt x="366" y="19792"/>
                    <a:pt x="0" y="20234"/>
                  </a:cubicBezTo>
                  <a:lnTo>
                    <a:pt x="31920" y="20234"/>
                  </a:lnTo>
                  <a:lnTo>
                    <a:pt x="31920" y="19"/>
                  </a:lnTo>
                  <a:close/>
                </a:path>
              </a:pathLst>
            </a:custGeom>
            <a:solidFill>
              <a:srgbClr val="628C07">
                <a:alpha val="24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7418502" y="4317219"/>
              <a:ext cx="1725528" cy="867735"/>
            </a:xfrm>
            <a:custGeom>
              <a:avLst/>
              <a:gdLst/>
              <a:ahLst/>
              <a:cxnLst/>
              <a:rect l="l" t="t" r="r" b="b"/>
              <a:pathLst>
                <a:path w="31935" h="20234" extrusionOk="0">
                  <a:moveTo>
                    <a:pt x="31920" y="0"/>
                  </a:moveTo>
                  <a:lnTo>
                    <a:pt x="31920" y="19"/>
                  </a:lnTo>
                  <a:lnTo>
                    <a:pt x="31920" y="19"/>
                  </a:lnTo>
                  <a:cubicBezTo>
                    <a:pt x="31925" y="13"/>
                    <a:pt x="31930" y="6"/>
                    <a:pt x="31935" y="0"/>
                  </a:cubicBezTo>
                  <a:close/>
                  <a:moveTo>
                    <a:pt x="31920" y="19"/>
                  </a:moveTo>
                  <a:cubicBezTo>
                    <a:pt x="31559" y="454"/>
                    <a:pt x="31182" y="874"/>
                    <a:pt x="30746" y="1265"/>
                  </a:cubicBezTo>
                  <a:cubicBezTo>
                    <a:pt x="28263" y="3459"/>
                    <a:pt x="24804" y="4068"/>
                    <a:pt x="21514" y="4373"/>
                  </a:cubicBezTo>
                  <a:cubicBezTo>
                    <a:pt x="18223" y="4678"/>
                    <a:pt x="14810" y="4784"/>
                    <a:pt x="11854" y="6247"/>
                  </a:cubicBezTo>
                  <a:cubicBezTo>
                    <a:pt x="6826" y="8746"/>
                    <a:pt x="4419" y="14429"/>
                    <a:pt x="1052" y="18923"/>
                  </a:cubicBezTo>
                  <a:cubicBezTo>
                    <a:pt x="716" y="19350"/>
                    <a:pt x="366" y="19792"/>
                    <a:pt x="0" y="20234"/>
                  </a:cubicBezTo>
                  <a:lnTo>
                    <a:pt x="31920" y="20234"/>
                  </a:lnTo>
                  <a:lnTo>
                    <a:pt x="31920" y="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 rot="10800000">
              <a:off x="5407189" y="4733642"/>
              <a:ext cx="3736811" cy="451308"/>
            </a:xfrm>
            <a:custGeom>
              <a:avLst/>
              <a:gdLst/>
              <a:ahLst/>
              <a:cxnLst/>
              <a:rect l="l" t="t" r="r" b="b"/>
              <a:pathLst>
                <a:path w="55978" h="20643" extrusionOk="0">
                  <a:moveTo>
                    <a:pt x="1" y="1"/>
                  </a:moveTo>
                  <a:lnTo>
                    <a:pt x="1" y="16197"/>
                  </a:lnTo>
                  <a:cubicBezTo>
                    <a:pt x="1189" y="17339"/>
                    <a:pt x="2560" y="18284"/>
                    <a:pt x="4023" y="18985"/>
                  </a:cubicBezTo>
                  <a:cubicBezTo>
                    <a:pt x="6458" y="20130"/>
                    <a:pt x="9135" y="20643"/>
                    <a:pt x="11825" y="20643"/>
                  </a:cubicBezTo>
                  <a:cubicBezTo>
                    <a:pt x="13395" y="20643"/>
                    <a:pt x="14969" y="20468"/>
                    <a:pt x="16501" y="20143"/>
                  </a:cubicBezTo>
                  <a:cubicBezTo>
                    <a:pt x="20645" y="19274"/>
                    <a:pt x="24531" y="17324"/>
                    <a:pt x="28096" y="15024"/>
                  </a:cubicBezTo>
                  <a:cubicBezTo>
                    <a:pt x="33063" y="11809"/>
                    <a:pt x="37664" y="7756"/>
                    <a:pt x="43332" y="6034"/>
                  </a:cubicBezTo>
                  <a:cubicBezTo>
                    <a:pt x="46120" y="5196"/>
                    <a:pt x="49061" y="4968"/>
                    <a:pt x="51712" y="3810"/>
                  </a:cubicBezTo>
                  <a:cubicBezTo>
                    <a:pt x="53464" y="3033"/>
                    <a:pt x="55124" y="1677"/>
                    <a:pt x="5597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6"/>
          <p:cNvGrpSpPr/>
          <p:nvPr/>
        </p:nvGrpSpPr>
        <p:grpSpPr>
          <a:xfrm rot="6299960">
            <a:off x="8561546" y="1079995"/>
            <a:ext cx="207936" cy="264639"/>
            <a:chOff x="3467806" y="-877553"/>
            <a:chExt cx="207942" cy="264647"/>
          </a:xfrm>
        </p:grpSpPr>
        <p:sp>
          <p:nvSpPr>
            <p:cNvPr id="81" name="Google Shape;81;p6"/>
            <p:cNvSpPr/>
            <p:nvPr/>
          </p:nvSpPr>
          <p:spPr>
            <a:xfrm>
              <a:off x="3467806" y="-722056"/>
              <a:ext cx="109150" cy="109150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3624303" y="-877553"/>
              <a:ext cx="51446" cy="51446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3" name="Google Shape;83;p6"/>
          <p:cNvPicPr preferRelativeResize="0"/>
          <p:nvPr/>
        </p:nvPicPr>
        <p:blipFill rotWithShape="1">
          <a:blip r:embed="rId2">
            <a:alphaModFix/>
          </a:blip>
          <a:srcRect l="4357" t="10487" r="15680" b="8964"/>
          <a:stretch/>
        </p:blipFill>
        <p:spPr>
          <a:xfrm>
            <a:off x="7351500" y="-582803"/>
            <a:ext cx="1792500" cy="16436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" name="Google Shape;84;p6"/>
          <p:cNvGrpSpPr/>
          <p:nvPr/>
        </p:nvGrpSpPr>
        <p:grpSpPr>
          <a:xfrm rot="7044794">
            <a:off x="66926" y="4380684"/>
            <a:ext cx="486746" cy="446629"/>
            <a:chOff x="608230" y="2788799"/>
            <a:chExt cx="486751" cy="446633"/>
          </a:xfrm>
        </p:grpSpPr>
        <p:sp>
          <p:nvSpPr>
            <p:cNvPr id="85" name="Google Shape;85;p6"/>
            <p:cNvSpPr/>
            <p:nvPr/>
          </p:nvSpPr>
          <p:spPr>
            <a:xfrm rot="-1425864">
              <a:off x="633577" y="3050764"/>
              <a:ext cx="159321" cy="159321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 rot="-1424170">
              <a:off x="1007960" y="2800735"/>
              <a:ext cx="75085" cy="75085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6"/>
          <p:cNvGrpSpPr/>
          <p:nvPr/>
        </p:nvGrpSpPr>
        <p:grpSpPr>
          <a:xfrm rot="9646438">
            <a:off x="4098562" y="-484265"/>
            <a:ext cx="1792570" cy="1105813"/>
            <a:chOff x="3947276" y="4932108"/>
            <a:chExt cx="2541049" cy="1567541"/>
          </a:xfrm>
        </p:grpSpPr>
        <p:sp>
          <p:nvSpPr>
            <p:cNvPr id="88" name="Google Shape;88;p6"/>
            <p:cNvSpPr/>
            <p:nvPr/>
          </p:nvSpPr>
          <p:spPr>
            <a:xfrm rot="899902">
              <a:off x="4030322" y="5254164"/>
              <a:ext cx="2374957" cy="954432"/>
            </a:xfrm>
            <a:custGeom>
              <a:avLst/>
              <a:gdLst/>
              <a:ahLst/>
              <a:cxnLst/>
              <a:rect l="l" t="t" r="r" b="b"/>
              <a:pathLst>
                <a:path w="57441" h="23084" extrusionOk="0">
                  <a:moveTo>
                    <a:pt x="28720" y="1"/>
                  </a:moveTo>
                  <a:cubicBezTo>
                    <a:pt x="14673" y="1"/>
                    <a:pt x="2895" y="9904"/>
                    <a:pt x="1" y="23083"/>
                  </a:cubicBezTo>
                  <a:lnTo>
                    <a:pt x="199" y="23083"/>
                  </a:lnTo>
                  <a:cubicBezTo>
                    <a:pt x="3094" y="9996"/>
                    <a:pt x="14779" y="199"/>
                    <a:pt x="28720" y="199"/>
                  </a:cubicBezTo>
                  <a:cubicBezTo>
                    <a:pt x="42661" y="199"/>
                    <a:pt x="54362" y="9996"/>
                    <a:pt x="57257" y="23083"/>
                  </a:cubicBezTo>
                  <a:lnTo>
                    <a:pt x="57440" y="23083"/>
                  </a:lnTo>
                  <a:cubicBezTo>
                    <a:pt x="54545" y="9889"/>
                    <a:pt x="42753" y="1"/>
                    <a:pt x="287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" name="Google Shape;89;p6"/>
            <p:cNvGrpSpPr/>
            <p:nvPr/>
          </p:nvGrpSpPr>
          <p:grpSpPr>
            <a:xfrm rot="900053">
              <a:off x="4075354" y="5015823"/>
              <a:ext cx="744947" cy="744947"/>
              <a:chOff x="49750" y="1914525"/>
              <a:chExt cx="910375" cy="910375"/>
            </a:xfrm>
          </p:grpSpPr>
          <p:sp>
            <p:nvSpPr>
              <p:cNvPr id="90" name="Google Shape;90;p6"/>
              <p:cNvSpPr/>
              <p:nvPr/>
            </p:nvSpPr>
            <p:spPr>
              <a:xfrm>
                <a:off x="206700" y="2071450"/>
                <a:ext cx="596125" cy="596125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23845" extrusionOk="0">
                    <a:moveTo>
                      <a:pt x="11930" y="1"/>
                    </a:moveTo>
                    <a:cubicBezTo>
                      <a:pt x="5348" y="1"/>
                      <a:pt x="0" y="5348"/>
                      <a:pt x="0" y="11930"/>
                    </a:cubicBezTo>
                    <a:cubicBezTo>
                      <a:pt x="0" y="18512"/>
                      <a:pt x="5348" y="23845"/>
                      <a:pt x="11930" y="23845"/>
                    </a:cubicBezTo>
                    <a:cubicBezTo>
                      <a:pt x="18512" y="23845"/>
                      <a:pt x="23844" y="18512"/>
                      <a:pt x="23844" y="11930"/>
                    </a:cubicBezTo>
                    <a:cubicBezTo>
                      <a:pt x="23844" y="5348"/>
                      <a:pt x="18512" y="1"/>
                      <a:pt x="119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6"/>
              <p:cNvSpPr/>
              <p:nvPr/>
            </p:nvSpPr>
            <p:spPr>
              <a:xfrm>
                <a:off x="49750" y="1914525"/>
                <a:ext cx="910375" cy="910375"/>
              </a:xfrm>
              <a:custGeom>
                <a:avLst/>
                <a:gdLst/>
                <a:ahLst/>
                <a:cxnLst/>
                <a:rect l="l" t="t" r="r" b="b"/>
                <a:pathLst>
                  <a:path w="36415" h="36415" fill="none" extrusionOk="0">
                    <a:moveTo>
                      <a:pt x="36415" y="18207"/>
                    </a:moveTo>
                    <a:cubicBezTo>
                      <a:pt x="36415" y="28263"/>
                      <a:pt x="28264" y="36414"/>
                      <a:pt x="18208" y="36414"/>
                    </a:cubicBezTo>
                    <a:cubicBezTo>
                      <a:pt x="8152" y="36414"/>
                      <a:pt x="1" y="28263"/>
                      <a:pt x="1" y="18207"/>
                    </a:cubicBezTo>
                    <a:cubicBezTo>
                      <a:pt x="1" y="8152"/>
                      <a:pt x="8152" y="0"/>
                      <a:pt x="18208" y="0"/>
                    </a:cubicBezTo>
                    <a:cubicBezTo>
                      <a:pt x="28264" y="0"/>
                      <a:pt x="36415" y="8152"/>
                      <a:pt x="36415" y="1820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miter lim="1523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2" name="Google Shape;92;p6"/>
          <p:cNvSpPr/>
          <p:nvPr/>
        </p:nvSpPr>
        <p:spPr>
          <a:xfrm rot="8463900">
            <a:off x="-177725" y="4562563"/>
            <a:ext cx="424490" cy="424537"/>
          </a:xfrm>
          <a:custGeom>
            <a:avLst/>
            <a:gdLst/>
            <a:ahLst/>
            <a:cxnLst/>
            <a:rect l="l" t="t" r="r" b="b"/>
            <a:pathLst>
              <a:path w="23845" h="23845" extrusionOk="0">
                <a:moveTo>
                  <a:pt x="11930" y="1"/>
                </a:moveTo>
                <a:cubicBezTo>
                  <a:pt x="5348" y="1"/>
                  <a:pt x="0" y="5348"/>
                  <a:pt x="0" y="11930"/>
                </a:cubicBezTo>
                <a:cubicBezTo>
                  <a:pt x="0" y="18512"/>
                  <a:pt x="5348" y="23845"/>
                  <a:pt x="11930" y="23845"/>
                </a:cubicBezTo>
                <a:cubicBezTo>
                  <a:pt x="18512" y="23845"/>
                  <a:pt x="23844" y="18512"/>
                  <a:pt x="23844" y="11930"/>
                </a:cubicBezTo>
                <a:cubicBezTo>
                  <a:pt x="23844" y="5348"/>
                  <a:pt x="18512" y="1"/>
                  <a:pt x="11930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subTitle" idx="1"/>
          </p:nvPr>
        </p:nvSpPr>
        <p:spPr>
          <a:xfrm>
            <a:off x="720000" y="1700300"/>
            <a:ext cx="4294800" cy="17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96" name="Google Shape;96;p7"/>
          <p:cNvGrpSpPr/>
          <p:nvPr/>
        </p:nvGrpSpPr>
        <p:grpSpPr>
          <a:xfrm rot="900053">
            <a:off x="7803341" y="4749936"/>
            <a:ext cx="744947" cy="744947"/>
            <a:chOff x="49750" y="1914525"/>
            <a:chExt cx="910375" cy="910375"/>
          </a:xfrm>
        </p:grpSpPr>
        <p:sp>
          <p:nvSpPr>
            <p:cNvPr id="97" name="Google Shape;97;p7"/>
            <p:cNvSpPr/>
            <p:nvPr/>
          </p:nvSpPr>
          <p:spPr>
            <a:xfrm>
              <a:off x="206700" y="2071450"/>
              <a:ext cx="596125" cy="596125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49750" y="1914525"/>
              <a:ext cx="910375" cy="910375"/>
            </a:xfrm>
            <a:custGeom>
              <a:avLst/>
              <a:gdLst/>
              <a:ahLst/>
              <a:cxnLst/>
              <a:rect l="l" t="t" r="r" b="b"/>
              <a:pathLst>
                <a:path w="36415" h="36415" fill="none" extrusionOk="0">
                  <a:moveTo>
                    <a:pt x="36415" y="18207"/>
                  </a:moveTo>
                  <a:cubicBezTo>
                    <a:pt x="36415" y="28263"/>
                    <a:pt x="28264" y="36414"/>
                    <a:pt x="18208" y="36414"/>
                  </a:cubicBezTo>
                  <a:cubicBezTo>
                    <a:pt x="8152" y="36414"/>
                    <a:pt x="1" y="28263"/>
                    <a:pt x="1" y="18207"/>
                  </a:cubicBezTo>
                  <a:cubicBezTo>
                    <a:pt x="1" y="8152"/>
                    <a:pt x="8152" y="0"/>
                    <a:pt x="18208" y="0"/>
                  </a:cubicBezTo>
                  <a:cubicBezTo>
                    <a:pt x="28264" y="0"/>
                    <a:pt x="36415" y="8152"/>
                    <a:pt x="36415" y="1820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7"/>
          <p:cNvGrpSpPr/>
          <p:nvPr/>
        </p:nvGrpSpPr>
        <p:grpSpPr>
          <a:xfrm>
            <a:off x="469320" y="-372050"/>
            <a:ext cx="2013483" cy="750288"/>
            <a:chOff x="469320" y="-372050"/>
            <a:chExt cx="2013483" cy="750288"/>
          </a:xfrm>
        </p:grpSpPr>
        <p:sp>
          <p:nvSpPr>
            <p:cNvPr id="100" name="Google Shape;100;p7"/>
            <p:cNvSpPr/>
            <p:nvPr/>
          </p:nvSpPr>
          <p:spPr>
            <a:xfrm>
              <a:off x="469320" y="-240818"/>
              <a:ext cx="487809" cy="487809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 rot="10800000">
              <a:off x="615827" y="-372050"/>
              <a:ext cx="1866976" cy="750288"/>
            </a:xfrm>
            <a:custGeom>
              <a:avLst/>
              <a:gdLst/>
              <a:ahLst/>
              <a:cxnLst/>
              <a:rect l="l" t="t" r="r" b="b"/>
              <a:pathLst>
                <a:path w="57441" h="23084" extrusionOk="0">
                  <a:moveTo>
                    <a:pt x="28720" y="1"/>
                  </a:moveTo>
                  <a:cubicBezTo>
                    <a:pt x="14673" y="1"/>
                    <a:pt x="2895" y="9904"/>
                    <a:pt x="1" y="23083"/>
                  </a:cubicBezTo>
                  <a:lnTo>
                    <a:pt x="199" y="23083"/>
                  </a:lnTo>
                  <a:cubicBezTo>
                    <a:pt x="3094" y="9996"/>
                    <a:pt x="14779" y="199"/>
                    <a:pt x="28720" y="199"/>
                  </a:cubicBezTo>
                  <a:cubicBezTo>
                    <a:pt x="42661" y="199"/>
                    <a:pt x="54362" y="9996"/>
                    <a:pt x="57257" y="23083"/>
                  </a:cubicBezTo>
                  <a:lnTo>
                    <a:pt x="57440" y="23083"/>
                  </a:lnTo>
                  <a:cubicBezTo>
                    <a:pt x="54545" y="9889"/>
                    <a:pt x="42753" y="1"/>
                    <a:pt x="287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7"/>
          <p:cNvGrpSpPr/>
          <p:nvPr/>
        </p:nvGrpSpPr>
        <p:grpSpPr>
          <a:xfrm rot="6299960">
            <a:off x="383546" y="3589245"/>
            <a:ext cx="207936" cy="264639"/>
            <a:chOff x="3467806" y="-877553"/>
            <a:chExt cx="207942" cy="264647"/>
          </a:xfrm>
        </p:grpSpPr>
        <p:sp>
          <p:nvSpPr>
            <p:cNvPr id="103" name="Google Shape;103;p7"/>
            <p:cNvSpPr/>
            <p:nvPr/>
          </p:nvSpPr>
          <p:spPr>
            <a:xfrm>
              <a:off x="3467806" y="-722056"/>
              <a:ext cx="109150" cy="109150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3624303" y="-877553"/>
              <a:ext cx="51446" cy="51446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>
            <a:spLocks noGrp="1"/>
          </p:cNvSpPr>
          <p:nvPr>
            <p:ph type="title"/>
          </p:nvPr>
        </p:nvSpPr>
        <p:spPr>
          <a:xfrm>
            <a:off x="2259225" y="1394938"/>
            <a:ext cx="5607000" cy="20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07" name="Google Shape;107;p8"/>
          <p:cNvGrpSpPr/>
          <p:nvPr/>
        </p:nvGrpSpPr>
        <p:grpSpPr>
          <a:xfrm rot="-5400000">
            <a:off x="8758431" y="4171985"/>
            <a:ext cx="207942" cy="264647"/>
            <a:chOff x="3467806" y="-877553"/>
            <a:chExt cx="207942" cy="264647"/>
          </a:xfrm>
        </p:grpSpPr>
        <p:sp>
          <p:nvSpPr>
            <p:cNvPr id="108" name="Google Shape;108;p8"/>
            <p:cNvSpPr/>
            <p:nvPr/>
          </p:nvSpPr>
          <p:spPr>
            <a:xfrm>
              <a:off x="3467806" y="-722056"/>
              <a:ext cx="109150" cy="109150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3624303" y="-877553"/>
              <a:ext cx="51446" cy="51446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8"/>
          <p:cNvGrpSpPr/>
          <p:nvPr/>
        </p:nvGrpSpPr>
        <p:grpSpPr>
          <a:xfrm rot="6299960">
            <a:off x="2143321" y="211395"/>
            <a:ext cx="207936" cy="264639"/>
            <a:chOff x="3467806" y="-877553"/>
            <a:chExt cx="207942" cy="264647"/>
          </a:xfrm>
        </p:grpSpPr>
        <p:sp>
          <p:nvSpPr>
            <p:cNvPr id="111" name="Google Shape;111;p8"/>
            <p:cNvSpPr/>
            <p:nvPr/>
          </p:nvSpPr>
          <p:spPr>
            <a:xfrm>
              <a:off x="3467806" y="-722056"/>
              <a:ext cx="109150" cy="109150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3624303" y="-877553"/>
              <a:ext cx="51446" cy="51446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135550" y="813175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135550" y="2832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9"/>
          <p:cNvGrpSpPr/>
          <p:nvPr/>
        </p:nvGrpSpPr>
        <p:grpSpPr>
          <a:xfrm rot="10800000">
            <a:off x="138243" y="-10384"/>
            <a:ext cx="1523789" cy="625368"/>
            <a:chOff x="239863" y="4161621"/>
            <a:chExt cx="2392509" cy="981894"/>
          </a:xfrm>
        </p:grpSpPr>
        <p:sp>
          <p:nvSpPr>
            <p:cNvPr id="117" name="Google Shape;117;p9"/>
            <p:cNvSpPr/>
            <p:nvPr/>
          </p:nvSpPr>
          <p:spPr>
            <a:xfrm>
              <a:off x="257331" y="4189049"/>
              <a:ext cx="2375042" cy="954466"/>
            </a:xfrm>
            <a:custGeom>
              <a:avLst/>
              <a:gdLst/>
              <a:ahLst/>
              <a:cxnLst/>
              <a:rect l="l" t="t" r="r" b="b"/>
              <a:pathLst>
                <a:path w="57441" h="23084" extrusionOk="0">
                  <a:moveTo>
                    <a:pt x="28720" y="1"/>
                  </a:moveTo>
                  <a:cubicBezTo>
                    <a:pt x="14673" y="1"/>
                    <a:pt x="2895" y="9904"/>
                    <a:pt x="1" y="23083"/>
                  </a:cubicBezTo>
                  <a:lnTo>
                    <a:pt x="199" y="23083"/>
                  </a:lnTo>
                  <a:cubicBezTo>
                    <a:pt x="3094" y="9996"/>
                    <a:pt x="14779" y="199"/>
                    <a:pt x="28720" y="199"/>
                  </a:cubicBezTo>
                  <a:cubicBezTo>
                    <a:pt x="42661" y="199"/>
                    <a:pt x="54362" y="9996"/>
                    <a:pt x="57257" y="23083"/>
                  </a:cubicBezTo>
                  <a:lnTo>
                    <a:pt x="57440" y="23083"/>
                  </a:lnTo>
                  <a:cubicBezTo>
                    <a:pt x="54545" y="9889"/>
                    <a:pt x="42753" y="1"/>
                    <a:pt x="287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" name="Google Shape;118;p9"/>
            <p:cNvGrpSpPr/>
            <p:nvPr/>
          </p:nvGrpSpPr>
          <p:grpSpPr>
            <a:xfrm>
              <a:off x="239863" y="4161621"/>
              <a:ext cx="744960" cy="744960"/>
              <a:chOff x="49750" y="1914525"/>
              <a:chExt cx="910375" cy="910375"/>
            </a:xfrm>
          </p:grpSpPr>
          <p:sp>
            <p:nvSpPr>
              <p:cNvPr id="119" name="Google Shape;119;p9"/>
              <p:cNvSpPr/>
              <p:nvPr/>
            </p:nvSpPr>
            <p:spPr>
              <a:xfrm>
                <a:off x="206700" y="2071450"/>
                <a:ext cx="596125" cy="596125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23845" extrusionOk="0">
                    <a:moveTo>
                      <a:pt x="11930" y="1"/>
                    </a:moveTo>
                    <a:cubicBezTo>
                      <a:pt x="5348" y="1"/>
                      <a:pt x="0" y="5348"/>
                      <a:pt x="0" y="11930"/>
                    </a:cubicBezTo>
                    <a:cubicBezTo>
                      <a:pt x="0" y="18512"/>
                      <a:pt x="5348" y="23845"/>
                      <a:pt x="11930" y="23845"/>
                    </a:cubicBezTo>
                    <a:cubicBezTo>
                      <a:pt x="18512" y="23845"/>
                      <a:pt x="23844" y="18512"/>
                      <a:pt x="23844" y="11930"/>
                    </a:cubicBezTo>
                    <a:cubicBezTo>
                      <a:pt x="23844" y="5348"/>
                      <a:pt x="18512" y="1"/>
                      <a:pt x="119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9"/>
              <p:cNvSpPr/>
              <p:nvPr/>
            </p:nvSpPr>
            <p:spPr>
              <a:xfrm>
                <a:off x="49750" y="1914525"/>
                <a:ext cx="910375" cy="910375"/>
              </a:xfrm>
              <a:custGeom>
                <a:avLst/>
                <a:gdLst/>
                <a:ahLst/>
                <a:cxnLst/>
                <a:rect l="l" t="t" r="r" b="b"/>
                <a:pathLst>
                  <a:path w="36415" h="36415" fill="none" extrusionOk="0">
                    <a:moveTo>
                      <a:pt x="36415" y="18207"/>
                    </a:moveTo>
                    <a:cubicBezTo>
                      <a:pt x="36415" y="28263"/>
                      <a:pt x="28264" y="36414"/>
                      <a:pt x="18208" y="36414"/>
                    </a:cubicBezTo>
                    <a:cubicBezTo>
                      <a:pt x="8152" y="36414"/>
                      <a:pt x="1" y="28263"/>
                      <a:pt x="1" y="18207"/>
                    </a:cubicBezTo>
                    <a:cubicBezTo>
                      <a:pt x="1" y="8152"/>
                      <a:pt x="8152" y="0"/>
                      <a:pt x="18208" y="0"/>
                    </a:cubicBezTo>
                    <a:cubicBezTo>
                      <a:pt x="28264" y="0"/>
                      <a:pt x="36415" y="8152"/>
                      <a:pt x="36415" y="1820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miter lim="1523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1" name="Google Shape;121;p9"/>
          <p:cNvGrpSpPr/>
          <p:nvPr/>
        </p:nvGrpSpPr>
        <p:grpSpPr>
          <a:xfrm rot="6299960">
            <a:off x="8549571" y="2712895"/>
            <a:ext cx="207936" cy="264639"/>
            <a:chOff x="3467806" y="-877553"/>
            <a:chExt cx="207942" cy="264647"/>
          </a:xfrm>
        </p:grpSpPr>
        <p:sp>
          <p:nvSpPr>
            <p:cNvPr id="122" name="Google Shape;122;p9"/>
            <p:cNvSpPr/>
            <p:nvPr/>
          </p:nvSpPr>
          <p:spPr>
            <a:xfrm>
              <a:off x="3467806" y="-722056"/>
              <a:ext cx="109150" cy="109150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>
              <a:off x="3624303" y="-877553"/>
              <a:ext cx="51446" cy="51446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9"/>
          <p:cNvGrpSpPr/>
          <p:nvPr/>
        </p:nvGrpSpPr>
        <p:grpSpPr>
          <a:xfrm>
            <a:off x="6205431" y="3163788"/>
            <a:ext cx="2938581" cy="2463640"/>
            <a:chOff x="6205431" y="3163788"/>
            <a:chExt cx="2938581" cy="2463640"/>
          </a:xfrm>
        </p:grpSpPr>
        <p:pic>
          <p:nvPicPr>
            <p:cNvPr id="125" name="Google Shape;125;p9"/>
            <p:cNvPicPr preferRelativeResize="0"/>
            <p:nvPr/>
          </p:nvPicPr>
          <p:blipFill rotWithShape="1">
            <a:blip r:embed="rId2">
              <a:alphaModFix/>
            </a:blip>
            <a:srcRect l="4357" t="10487" r="15680" b="8964"/>
            <a:stretch/>
          </p:blipFill>
          <p:spPr>
            <a:xfrm rot="5400000">
              <a:off x="7202800" y="3247900"/>
              <a:ext cx="2025325" cy="18571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6" name="Google Shape;126;p9"/>
            <p:cNvGrpSpPr/>
            <p:nvPr/>
          </p:nvGrpSpPr>
          <p:grpSpPr>
            <a:xfrm>
              <a:off x="6205431" y="4866749"/>
              <a:ext cx="1866977" cy="760679"/>
              <a:chOff x="6205431" y="4866749"/>
              <a:chExt cx="1866977" cy="760679"/>
            </a:xfrm>
          </p:grpSpPr>
          <p:sp>
            <p:nvSpPr>
              <p:cNvPr id="127" name="Google Shape;127;p9"/>
              <p:cNvSpPr/>
              <p:nvPr/>
            </p:nvSpPr>
            <p:spPr>
              <a:xfrm flipH="1">
                <a:off x="6205431" y="4877140"/>
                <a:ext cx="1866976" cy="750288"/>
              </a:xfrm>
              <a:custGeom>
                <a:avLst/>
                <a:gdLst/>
                <a:ahLst/>
                <a:cxnLst/>
                <a:rect l="l" t="t" r="r" b="b"/>
                <a:pathLst>
                  <a:path w="57441" h="23084" extrusionOk="0">
                    <a:moveTo>
                      <a:pt x="28720" y="1"/>
                    </a:moveTo>
                    <a:cubicBezTo>
                      <a:pt x="14673" y="1"/>
                      <a:pt x="2895" y="9904"/>
                      <a:pt x="1" y="23083"/>
                    </a:cubicBezTo>
                    <a:lnTo>
                      <a:pt x="199" y="23083"/>
                    </a:lnTo>
                    <a:cubicBezTo>
                      <a:pt x="3094" y="9996"/>
                      <a:pt x="14779" y="199"/>
                      <a:pt x="28720" y="199"/>
                    </a:cubicBezTo>
                    <a:cubicBezTo>
                      <a:pt x="42661" y="199"/>
                      <a:pt x="54362" y="9996"/>
                      <a:pt x="57257" y="23083"/>
                    </a:cubicBezTo>
                    <a:lnTo>
                      <a:pt x="57440" y="23083"/>
                    </a:lnTo>
                    <a:cubicBezTo>
                      <a:pt x="54545" y="9889"/>
                      <a:pt x="42753" y="1"/>
                      <a:pt x="2872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1523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9"/>
              <p:cNvSpPr/>
              <p:nvPr/>
            </p:nvSpPr>
            <p:spPr>
              <a:xfrm rot="10800000" flipH="1">
                <a:off x="7584599" y="4866749"/>
                <a:ext cx="487809" cy="487809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23845" extrusionOk="0">
                    <a:moveTo>
                      <a:pt x="11930" y="1"/>
                    </a:moveTo>
                    <a:cubicBezTo>
                      <a:pt x="5348" y="1"/>
                      <a:pt x="0" y="5348"/>
                      <a:pt x="0" y="11930"/>
                    </a:cubicBezTo>
                    <a:cubicBezTo>
                      <a:pt x="0" y="18512"/>
                      <a:pt x="5348" y="23845"/>
                      <a:pt x="11930" y="23845"/>
                    </a:cubicBezTo>
                    <a:cubicBezTo>
                      <a:pt x="18512" y="23845"/>
                      <a:pt x="23844" y="18512"/>
                      <a:pt x="23844" y="11930"/>
                    </a:cubicBezTo>
                    <a:cubicBezTo>
                      <a:pt x="23844" y="5348"/>
                      <a:pt x="18512" y="1"/>
                      <a:pt x="1193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10"/>
          <p:cNvSpPr txBox="1">
            <a:spLocks noGrp="1"/>
          </p:cNvSpPr>
          <p:nvPr>
            <p:ph type="title"/>
          </p:nvPr>
        </p:nvSpPr>
        <p:spPr>
          <a:xfrm>
            <a:off x="1844850" y="4031300"/>
            <a:ext cx="54543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 txBox="1">
            <a:spLocks noGrp="1"/>
          </p:cNvSpPr>
          <p:nvPr>
            <p:ph type="title" hasCustomPrompt="1"/>
          </p:nvPr>
        </p:nvSpPr>
        <p:spPr>
          <a:xfrm>
            <a:off x="2147775" y="1680625"/>
            <a:ext cx="4576800" cy="11865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34" name="Google Shape;134;p11"/>
          <p:cNvSpPr txBox="1">
            <a:spLocks noGrp="1"/>
          </p:cNvSpPr>
          <p:nvPr>
            <p:ph type="subTitle" idx="1"/>
          </p:nvPr>
        </p:nvSpPr>
        <p:spPr>
          <a:xfrm>
            <a:off x="2038950" y="3056375"/>
            <a:ext cx="50661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5" name="Google Shape;135;p11"/>
          <p:cNvSpPr/>
          <p:nvPr/>
        </p:nvSpPr>
        <p:spPr>
          <a:xfrm rot="718578">
            <a:off x="-17941" y="-321460"/>
            <a:ext cx="2157376" cy="1442426"/>
          </a:xfrm>
          <a:custGeom>
            <a:avLst/>
            <a:gdLst/>
            <a:ahLst/>
            <a:cxnLst/>
            <a:rect l="l" t="t" r="r" b="b"/>
            <a:pathLst>
              <a:path w="86298" h="57699" extrusionOk="0">
                <a:moveTo>
                  <a:pt x="86282" y="0"/>
                </a:moveTo>
                <a:cubicBezTo>
                  <a:pt x="85398" y="610"/>
                  <a:pt x="84530" y="1234"/>
                  <a:pt x="83692" y="1905"/>
                </a:cubicBezTo>
                <a:cubicBezTo>
                  <a:pt x="80066" y="4693"/>
                  <a:pt x="76622" y="7755"/>
                  <a:pt x="72509" y="9858"/>
                </a:cubicBezTo>
                <a:cubicBezTo>
                  <a:pt x="63809" y="14292"/>
                  <a:pt x="53784" y="14657"/>
                  <a:pt x="44383" y="16516"/>
                </a:cubicBezTo>
                <a:cubicBezTo>
                  <a:pt x="39736" y="17430"/>
                  <a:pt x="35120" y="18725"/>
                  <a:pt x="30930" y="20980"/>
                </a:cubicBezTo>
                <a:cubicBezTo>
                  <a:pt x="26664" y="23265"/>
                  <a:pt x="22962" y="26465"/>
                  <a:pt x="19701" y="30030"/>
                </a:cubicBezTo>
                <a:cubicBezTo>
                  <a:pt x="12677" y="37740"/>
                  <a:pt x="7847" y="47064"/>
                  <a:pt x="1723" y="55444"/>
                </a:cubicBezTo>
                <a:cubicBezTo>
                  <a:pt x="1174" y="56206"/>
                  <a:pt x="595" y="56952"/>
                  <a:pt x="1" y="57699"/>
                </a:cubicBezTo>
                <a:lnTo>
                  <a:pt x="610" y="57699"/>
                </a:lnTo>
                <a:cubicBezTo>
                  <a:pt x="6522" y="50096"/>
                  <a:pt x="11017" y="41488"/>
                  <a:pt x="16989" y="33946"/>
                </a:cubicBezTo>
                <a:cubicBezTo>
                  <a:pt x="20082" y="30061"/>
                  <a:pt x="23571" y="26419"/>
                  <a:pt x="27639" y="23570"/>
                </a:cubicBezTo>
                <a:cubicBezTo>
                  <a:pt x="31661" y="20767"/>
                  <a:pt x="36171" y="18954"/>
                  <a:pt x="40894" y="17781"/>
                </a:cubicBezTo>
                <a:cubicBezTo>
                  <a:pt x="50280" y="15434"/>
                  <a:pt x="60183" y="15297"/>
                  <a:pt x="69294" y="11793"/>
                </a:cubicBezTo>
                <a:cubicBezTo>
                  <a:pt x="71442" y="10955"/>
                  <a:pt x="73514" y="9949"/>
                  <a:pt x="75480" y="8700"/>
                </a:cubicBezTo>
                <a:cubicBezTo>
                  <a:pt x="77369" y="7496"/>
                  <a:pt x="79121" y="6125"/>
                  <a:pt x="80873" y="4739"/>
                </a:cubicBezTo>
                <a:cubicBezTo>
                  <a:pt x="82641" y="3322"/>
                  <a:pt x="84408" y="1859"/>
                  <a:pt x="86297" y="549"/>
                </a:cubicBezTo>
                <a:lnTo>
                  <a:pt x="86297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" name="Google Shape;136;p11"/>
          <p:cNvGrpSpPr/>
          <p:nvPr/>
        </p:nvGrpSpPr>
        <p:grpSpPr>
          <a:xfrm rot="-5400000" flipH="1">
            <a:off x="2646434" y="-394577"/>
            <a:ext cx="675950" cy="937988"/>
            <a:chOff x="417825" y="3072538"/>
            <a:chExt cx="675950" cy="937988"/>
          </a:xfrm>
        </p:grpSpPr>
        <p:sp>
          <p:nvSpPr>
            <p:cNvPr id="137" name="Google Shape;137;p11"/>
            <p:cNvSpPr/>
            <p:nvPr/>
          </p:nvSpPr>
          <p:spPr>
            <a:xfrm>
              <a:off x="417825" y="3420100"/>
              <a:ext cx="590800" cy="590425"/>
            </a:xfrm>
            <a:custGeom>
              <a:avLst/>
              <a:gdLst/>
              <a:ahLst/>
              <a:cxnLst/>
              <a:rect l="l" t="t" r="r" b="b"/>
              <a:pathLst>
                <a:path w="23632" h="23617" fill="none" extrusionOk="0">
                  <a:moveTo>
                    <a:pt x="23631" y="0"/>
                  </a:moveTo>
                  <a:lnTo>
                    <a:pt x="0" y="23616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502975" y="3072538"/>
              <a:ext cx="590800" cy="590425"/>
            </a:xfrm>
            <a:custGeom>
              <a:avLst/>
              <a:gdLst/>
              <a:ahLst/>
              <a:cxnLst/>
              <a:rect l="l" t="t" r="r" b="b"/>
              <a:pathLst>
                <a:path w="23632" h="23617" fill="none" extrusionOk="0">
                  <a:moveTo>
                    <a:pt x="23631" y="0"/>
                  </a:moveTo>
                  <a:lnTo>
                    <a:pt x="0" y="23616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ajdhani"/>
              <a:buNone/>
              <a:defRPr sz="34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ajdhani"/>
              <a:buNone/>
              <a:defRPr sz="34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ajdhani"/>
              <a:buNone/>
              <a:defRPr sz="34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ajdhani"/>
              <a:buNone/>
              <a:defRPr sz="34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ajdhani"/>
              <a:buNone/>
              <a:defRPr sz="34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ajdhani"/>
              <a:buNone/>
              <a:defRPr sz="34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ajdhani"/>
              <a:buNone/>
              <a:defRPr sz="34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ajdhani"/>
              <a:buNone/>
              <a:defRPr sz="34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ajdhani"/>
              <a:buNone/>
              <a:defRPr sz="34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○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○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○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0" name="Google Shape;920;p37"/>
          <p:cNvGrpSpPr/>
          <p:nvPr/>
        </p:nvGrpSpPr>
        <p:grpSpPr>
          <a:xfrm>
            <a:off x="380155" y="151246"/>
            <a:ext cx="862937" cy="1106197"/>
            <a:chOff x="380155" y="151246"/>
            <a:chExt cx="862937" cy="1106197"/>
          </a:xfrm>
        </p:grpSpPr>
        <p:grpSp>
          <p:nvGrpSpPr>
            <p:cNvPr id="921" name="Google Shape;921;p37"/>
            <p:cNvGrpSpPr/>
            <p:nvPr/>
          </p:nvGrpSpPr>
          <p:grpSpPr>
            <a:xfrm>
              <a:off x="380155" y="151246"/>
              <a:ext cx="862937" cy="489364"/>
              <a:chOff x="380155" y="151246"/>
              <a:chExt cx="862937" cy="489364"/>
            </a:xfrm>
          </p:grpSpPr>
          <p:sp>
            <p:nvSpPr>
              <p:cNvPr id="922" name="Google Shape;922;p37"/>
              <p:cNvSpPr/>
              <p:nvPr/>
            </p:nvSpPr>
            <p:spPr>
              <a:xfrm>
                <a:off x="380155" y="151246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79" y="1"/>
                    </a:moveTo>
                    <a:cubicBezTo>
                      <a:pt x="259" y="1"/>
                      <a:pt x="0" y="260"/>
                      <a:pt x="0" y="580"/>
                    </a:cubicBezTo>
                    <a:cubicBezTo>
                      <a:pt x="0" y="884"/>
                      <a:pt x="259" y="1143"/>
                      <a:pt x="579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37"/>
              <p:cNvSpPr/>
              <p:nvPr/>
            </p:nvSpPr>
            <p:spPr>
              <a:xfrm>
                <a:off x="519697" y="151246"/>
                <a:ext cx="26664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4" extrusionOk="0">
                    <a:moveTo>
                      <a:pt x="565" y="1"/>
                    </a:moveTo>
                    <a:cubicBezTo>
                      <a:pt x="245" y="1"/>
                      <a:pt x="1" y="275"/>
                      <a:pt x="1" y="580"/>
                    </a:cubicBezTo>
                    <a:cubicBezTo>
                      <a:pt x="1" y="900"/>
                      <a:pt x="260" y="1143"/>
                      <a:pt x="565" y="1143"/>
                    </a:cubicBezTo>
                    <a:cubicBezTo>
                      <a:pt x="884" y="1143"/>
                      <a:pt x="1144" y="884"/>
                      <a:pt x="1144" y="580"/>
                    </a:cubicBezTo>
                    <a:cubicBezTo>
                      <a:pt x="1144" y="275"/>
                      <a:pt x="884" y="31"/>
                      <a:pt x="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37"/>
              <p:cNvSpPr/>
              <p:nvPr/>
            </p:nvSpPr>
            <p:spPr>
              <a:xfrm>
                <a:off x="658913" y="151246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79" y="1"/>
                    </a:moveTo>
                    <a:cubicBezTo>
                      <a:pt x="244" y="1"/>
                      <a:pt x="0" y="275"/>
                      <a:pt x="0" y="580"/>
                    </a:cubicBezTo>
                    <a:cubicBezTo>
                      <a:pt x="0" y="900"/>
                      <a:pt x="275" y="1143"/>
                      <a:pt x="579" y="1143"/>
                    </a:cubicBezTo>
                    <a:cubicBezTo>
                      <a:pt x="899" y="1143"/>
                      <a:pt x="1143" y="884"/>
                      <a:pt x="1143" y="580"/>
                    </a:cubicBezTo>
                    <a:cubicBezTo>
                      <a:pt x="1143" y="275"/>
                      <a:pt x="899" y="31"/>
                      <a:pt x="5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37"/>
              <p:cNvSpPr/>
              <p:nvPr/>
            </p:nvSpPr>
            <p:spPr>
              <a:xfrm>
                <a:off x="798478" y="151246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64" y="1"/>
                    </a:moveTo>
                    <a:cubicBezTo>
                      <a:pt x="244" y="1"/>
                      <a:pt x="0" y="260"/>
                      <a:pt x="0" y="580"/>
                    </a:cubicBezTo>
                    <a:cubicBezTo>
                      <a:pt x="0" y="884"/>
                      <a:pt x="244" y="1143"/>
                      <a:pt x="564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37"/>
              <p:cNvSpPr/>
              <p:nvPr/>
            </p:nvSpPr>
            <p:spPr>
              <a:xfrm>
                <a:off x="937670" y="151246"/>
                <a:ext cx="26664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4" extrusionOk="0">
                    <a:moveTo>
                      <a:pt x="579" y="1"/>
                    </a:moveTo>
                    <a:cubicBezTo>
                      <a:pt x="260" y="1"/>
                      <a:pt x="1" y="260"/>
                      <a:pt x="1" y="580"/>
                    </a:cubicBezTo>
                    <a:cubicBezTo>
                      <a:pt x="1" y="884"/>
                      <a:pt x="260" y="1143"/>
                      <a:pt x="579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37"/>
              <p:cNvSpPr/>
              <p:nvPr/>
            </p:nvSpPr>
            <p:spPr>
              <a:xfrm>
                <a:off x="1077236" y="151246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64" y="1"/>
                    </a:moveTo>
                    <a:cubicBezTo>
                      <a:pt x="244" y="1"/>
                      <a:pt x="0" y="275"/>
                      <a:pt x="0" y="580"/>
                    </a:cubicBezTo>
                    <a:cubicBezTo>
                      <a:pt x="0" y="900"/>
                      <a:pt x="259" y="1143"/>
                      <a:pt x="564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75"/>
                      <a:pt x="869" y="31"/>
                      <a:pt x="5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37"/>
              <p:cNvSpPr/>
              <p:nvPr/>
            </p:nvSpPr>
            <p:spPr>
              <a:xfrm>
                <a:off x="1216428" y="151246"/>
                <a:ext cx="26664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4" extrusionOk="0">
                    <a:moveTo>
                      <a:pt x="564" y="1"/>
                    </a:moveTo>
                    <a:cubicBezTo>
                      <a:pt x="260" y="1"/>
                      <a:pt x="1" y="260"/>
                      <a:pt x="1" y="580"/>
                    </a:cubicBezTo>
                    <a:cubicBezTo>
                      <a:pt x="1" y="884"/>
                      <a:pt x="260" y="1143"/>
                      <a:pt x="564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7"/>
              <p:cNvSpPr/>
              <p:nvPr/>
            </p:nvSpPr>
            <p:spPr>
              <a:xfrm>
                <a:off x="380155" y="305728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79" y="0"/>
                    </a:moveTo>
                    <a:cubicBezTo>
                      <a:pt x="244" y="0"/>
                      <a:pt x="0" y="275"/>
                      <a:pt x="0" y="579"/>
                    </a:cubicBezTo>
                    <a:cubicBezTo>
                      <a:pt x="0" y="899"/>
                      <a:pt x="274" y="1143"/>
                      <a:pt x="579" y="1143"/>
                    </a:cubicBezTo>
                    <a:cubicBezTo>
                      <a:pt x="899" y="1143"/>
                      <a:pt x="1143" y="884"/>
                      <a:pt x="1143" y="579"/>
                    </a:cubicBezTo>
                    <a:cubicBezTo>
                      <a:pt x="1143" y="259"/>
                      <a:pt x="899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7"/>
              <p:cNvSpPr/>
              <p:nvPr/>
            </p:nvSpPr>
            <p:spPr>
              <a:xfrm>
                <a:off x="519697" y="305728"/>
                <a:ext cx="26664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3" extrusionOk="0">
                    <a:moveTo>
                      <a:pt x="565" y="0"/>
                    </a:moveTo>
                    <a:cubicBezTo>
                      <a:pt x="245" y="0"/>
                      <a:pt x="1" y="275"/>
                      <a:pt x="1" y="579"/>
                    </a:cubicBezTo>
                    <a:cubicBezTo>
                      <a:pt x="1" y="899"/>
                      <a:pt x="260" y="1143"/>
                      <a:pt x="565" y="1143"/>
                    </a:cubicBezTo>
                    <a:cubicBezTo>
                      <a:pt x="884" y="1143"/>
                      <a:pt x="1144" y="884"/>
                      <a:pt x="1144" y="579"/>
                    </a:cubicBezTo>
                    <a:cubicBezTo>
                      <a:pt x="1144" y="259"/>
                      <a:pt x="884" y="0"/>
                      <a:pt x="5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7"/>
              <p:cNvSpPr/>
              <p:nvPr/>
            </p:nvSpPr>
            <p:spPr>
              <a:xfrm>
                <a:off x="658913" y="305728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79" y="0"/>
                    </a:moveTo>
                    <a:cubicBezTo>
                      <a:pt x="244" y="0"/>
                      <a:pt x="0" y="275"/>
                      <a:pt x="0" y="579"/>
                    </a:cubicBezTo>
                    <a:cubicBezTo>
                      <a:pt x="0" y="899"/>
                      <a:pt x="275" y="1143"/>
                      <a:pt x="579" y="1143"/>
                    </a:cubicBezTo>
                    <a:cubicBezTo>
                      <a:pt x="899" y="1143"/>
                      <a:pt x="1143" y="884"/>
                      <a:pt x="1143" y="579"/>
                    </a:cubicBezTo>
                    <a:cubicBezTo>
                      <a:pt x="1143" y="259"/>
                      <a:pt x="899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37"/>
              <p:cNvSpPr/>
              <p:nvPr/>
            </p:nvSpPr>
            <p:spPr>
              <a:xfrm>
                <a:off x="798478" y="305728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64" y="0"/>
                    </a:moveTo>
                    <a:cubicBezTo>
                      <a:pt x="244" y="0"/>
                      <a:pt x="0" y="275"/>
                      <a:pt x="0" y="579"/>
                    </a:cubicBezTo>
                    <a:cubicBezTo>
                      <a:pt x="0" y="899"/>
                      <a:pt x="259" y="1143"/>
                      <a:pt x="564" y="1143"/>
                    </a:cubicBezTo>
                    <a:cubicBezTo>
                      <a:pt x="884" y="1143"/>
                      <a:pt x="1143" y="884"/>
                      <a:pt x="1143" y="579"/>
                    </a:cubicBezTo>
                    <a:cubicBezTo>
                      <a:pt x="1143" y="259"/>
                      <a:pt x="868" y="0"/>
                      <a:pt x="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7"/>
              <p:cNvSpPr/>
              <p:nvPr/>
            </p:nvSpPr>
            <p:spPr>
              <a:xfrm>
                <a:off x="937670" y="305728"/>
                <a:ext cx="26664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3" extrusionOk="0">
                    <a:moveTo>
                      <a:pt x="579" y="0"/>
                    </a:moveTo>
                    <a:cubicBezTo>
                      <a:pt x="244" y="0"/>
                      <a:pt x="1" y="275"/>
                      <a:pt x="1" y="579"/>
                    </a:cubicBezTo>
                    <a:cubicBezTo>
                      <a:pt x="1" y="899"/>
                      <a:pt x="244" y="1143"/>
                      <a:pt x="579" y="1143"/>
                    </a:cubicBezTo>
                    <a:cubicBezTo>
                      <a:pt x="899" y="1143"/>
                      <a:pt x="1143" y="884"/>
                      <a:pt x="1143" y="579"/>
                    </a:cubicBezTo>
                    <a:cubicBezTo>
                      <a:pt x="1143" y="259"/>
                      <a:pt x="899" y="0"/>
                      <a:pt x="5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7"/>
              <p:cNvSpPr/>
              <p:nvPr/>
            </p:nvSpPr>
            <p:spPr>
              <a:xfrm>
                <a:off x="1077236" y="305728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64" y="0"/>
                    </a:moveTo>
                    <a:cubicBezTo>
                      <a:pt x="244" y="0"/>
                      <a:pt x="0" y="275"/>
                      <a:pt x="0" y="579"/>
                    </a:cubicBezTo>
                    <a:cubicBezTo>
                      <a:pt x="0" y="899"/>
                      <a:pt x="259" y="1143"/>
                      <a:pt x="564" y="1143"/>
                    </a:cubicBezTo>
                    <a:cubicBezTo>
                      <a:pt x="884" y="1143"/>
                      <a:pt x="1143" y="884"/>
                      <a:pt x="1143" y="579"/>
                    </a:cubicBezTo>
                    <a:cubicBezTo>
                      <a:pt x="1143" y="259"/>
                      <a:pt x="869" y="0"/>
                      <a:pt x="5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7"/>
              <p:cNvSpPr/>
              <p:nvPr/>
            </p:nvSpPr>
            <p:spPr>
              <a:xfrm>
                <a:off x="1216428" y="305728"/>
                <a:ext cx="26664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3" extrusionOk="0">
                    <a:moveTo>
                      <a:pt x="580" y="0"/>
                    </a:moveTo>
                    <a:cubicBezTo>
                      <a:pt x="245" y="0"/>
                      <a:pt x="1" y="275"/>
                      <a:pt x="1" y="579"/>
                    </a:cubicBezTo>
                    <a:cubicBezTo>
                      <a:pt x="1" y="899"/>
                      <a:pt x="275" y="1143"/>
                      <a:pt x="580" y="1143"/>
                    </a:cubicBezTo>
                    <a:cubicBezTo>
                      <a:pt x="900" y="1143"/>
                      <a:pt x="1143" y="884"/>
                      <a:pt x="1143" y="579"/>
                    </a:cubicBezTo>
                    <a:cubicBezTo>
                      <a:pt x="1143" y="259"/>
                      <a:pt x="884" y="0"/>
                      <a:pt x="5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7"/>
              <p:cNvSpPr/>
              <p:nvPr/>
            </p:nvSpPr>
            <p:spPr>
              <a:xfrm>
                <a:off x="380155" y="459837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79" y="1"/>
                    </a:moveTo>
                    <a:cubicBezTo>
                      <a:pt x="259" y="1"/>
                      <a:pt x="0" y="260"/>
                      <a:pt x="0" y="580"/>
                    </a:cubicBezTo>
                    <a:cubicBezTo>
                      <a:pt x="0" y="884"/>
                      <a:pt x="259" y="1143"/>
                      <a:pt x="579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7"/>
              <p:cNvSpPr/>
              <p:nvPr/>
            </p:nvSpPr>
            <p:spPr>
              <a:xfrm>
                <a:off x="519697" y="459837"/>
                <a:ext cx="26664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4" extrusionOk="0">
                    <a:moveTo>
                      <a:pt x="565" y="1"/>
                    </a:moveTo>
                    <a:cubicBezTo>
                      <a:pt x="245" y="1"/>
                      <a:pt x="1" y="275"/>
                      <a:pt x="1" y="580"/>
                    </a:cubicBezTo>
                    <a:cubicBezTo>
                      <a:pt x="1" y="900"/>
                      <a:pt x="260" y="1143"/>
                      <a:pt x="565" y="1143"/>
                    </a:cubicBezTo>
                    <a:cubicBezTo>
                      <a:pt x="884" y="1143"/>
                      <a:pt x="1144" y="884"/>
                      <a:pt x="1144" y="580"/>
                    </a:cubicBezTo>
                    <a:cubicBezTo>
                      <a:pt x="1144" y="275"/>
                      <a:pt x="884" y="1"/>
                      <a:pt x="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7"/>
              <p:cNvSpPr/>
              <p:nvPr/>
            </p:nvSpPr>
            <p:spPr>
              <a:xfrm>
                <a:off x="658913" y="459837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79" y="1"/>
                    </a:moveTo>
                    <a:cubicBezTo>
                      <a:pt x="244" y="1"/>
                      <a:pt x="0" y="275"/>
                      <a:pt x="0" y="580"/>
                    </a:cubicBezTo>
                    <a:cubicBezTo>
                      <a:pt x="0" y="900"/>
                      <a:pt x="275" y="1143"/>
                      <a:pt x="579" y="1143"/>
                    </a:cubicBezTo>
                    <a:cubicBezTo>
                      <a:pt x="899" y="1143"/>
                      <a:pt x="1143" y="884"/>
                      <a:pt x="1143" y="580"/>
                    </a:cubicBezTo>
                    <a:cubicBezTo>
                      <a:pt x="1143" y="275"/>
                      <a:pt x="899" y="1"/>
                      <a:pt x="5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7"/>
              <p:cNvSpPr/>
              <p:nvPr/>
            </p:nvSpPr>
            <p:spPr>
              <a:xfrm>
                <a:off x="798478" y="459837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64" y="1"/>
                    </a:moveTo>
                    <a:cubicBezTo>
                      <a:pt x="244" y="1"/>
                      <a:pt x="0" y="260"/>
                      <a:pt x="0" y="580"/>
                    </a:cubicBezTo>
                    <a:cubicBezTo>
                      <a:pt x="0" y="884"/>
                      <a:pt x="244" y="1143"/>
                      <a:pt x="564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7"/>
              <p:cNvSpPr/>
              <p:nvPr/>
            </p:nvSpPr>
            <p:spPr>
              <a:xfrm>
                <a:off x="937670" y="459837"/>
                <a:ext cx="26664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4" extrusionOk="0">
                    <a:moveTo>
                      <a:pt x="579" y="1"/>
                    </a:moveTo>
                    <a:cubicBezTo>
                      <a:pt x="260" y="1"/>
                      <a:pt x="1" y="260"/>
                      <a:pt x="1" y="580"/>
                    </a:cubicBezTo>
                    <a:cubicBezTo>
                      <a:pt x="1" y="884"/>
                      <a:pt x="260" y="1143"/>
                      <a:pt x="579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7"/>
              <p:cNvSpPr/>
              <p:nvPr/>
            </p:nvSpPr>
            <p:spPr>
              <a:xfrm>
                <a:off x="1077236" y="459837"/>
                <a:ext cx="26640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4" extrusionOk="0">
                    <a:moveTo>
                      <a:pt x="564" y="1"/>
                    </a:moveTo>
                    <a:cubicBezTo>
                      <a:pt x="244" y="1"/>
                      <a:pt x="0" y="275"/>
                      <a:pt x="0" y="580"/>
                    </a:cubicBezTo>
                    <a:cubicBezTo>
                      <a:pt x="0" y="900"/>
                      <a:pt x="259" y="1143"/>
                      <a:pt x="564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75"/>
                      <a:pt x="869" y="1"/>
                      <a:pt x="5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7"/>
              <p:cNvSpPr/>
              <p:nvPr/>
            </p:nvSpPr>
            <p:spPr>
              <a:xfrm>
                <a:off x="1216428" y="459837"/>
                <a:ext cx="26664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4" extrusionOk="0">
                    <a:moveTo>
                      <a:pt x="564" y="1"/>
                    </a:moveTo>
                    <a:cubicBezTo>
                      <a:pt x="260" y="1"/>
                      <a:pt x="1" y="260"/>
                      <a:pt x="1" y="580"/>
                    </a:cubicBezTo>
                    <a:cubicBezTo>
                      <a:pt x="1" y="884"/>
                      <a:pt x="260" y="1143"/>
                      <a:pt x="564" y="1143"/>
                    </a:cubicBezTo>
                    <a:cubicBezTo>
                      <a:pt x="884" y="1143"/>
                      <a:pt x="1143" y="884"/>
                      <a:pt x="1143" y="580"/>
                    </a:cubicBezTo>
                    <a:cubicBezTo>
                      <a:pt x="1143" y="260"/>
                      <a:pt x="884" y="1"/>
                      <a:pt x="5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7"/>
              <p:cNvSpPr/>
              <p:nvPr/>
            </p:nvSpPr>
            <p:spPr>
              <a:xfrm>
                <a:off x="380155" y="613970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79" y="0"/>
                    </a:moveTo>
                    <a:cubicBezTo>
                      <a:pt x="244" y="0"/>
                      <a:pt x="0" y="259"/>
                      <a:pt x="0" y="564"/>
                    </a:cubicBezTo>
                    <a:cubicBezTo>
                      <a:pt x="0" y="899"/>
                      <a:pt x="274" y="1143"/>
                      <a:pt x="579" y="1143"/>
                    </a:cubicBezTo>
                    <a:cubicBezTo>
                      <a:pt x="899" y="1143"/>
                      <a:pt x="1143" y="868"/>
                      <a:pt x="1143" y="564"/>
                    </a:cubicBezTo>
                    <a:cubicBezTo>
                      <a:pt x="1143" y="259"/>
                      <a:pt x="899" y="15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7"/>
              <p:cNvSpPr/>
              <p:nvPr/>
            </p:nvSpPr>
            <p:spPr>
              <a:xfrm>
                <a:off x="519697" y="613970"/>
                <a:ext cx="26664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3" extrusionOk="0">
                    <a:moveTo>
                      <a:pt x="565" y="0"/>
                    </a:moveTo>
                    <a:cubicBezTo>
                      <a:pt x="245" y="0"/>
                      <a:pt x="1" y="259"/>
                      <a:pt x="1" y="564"/>
                    </a:cubicBezTo>
                    <a:cubicBezTo>
                      <a:pt x="1" y="899"/>
                      <a:pt x="260" y="1143"/>
                      <a:pt x="565" y="1143"/>
                    </a:cubicBezTo>
                    <a:cubicBezTo>
                      <a:pt x="884" y="1143"/>
                      <a:pt x="1144" y="868"/>
                      <a:pt x="1144" y="564"/>
                    </a:cubicBezTo>
                    <a:cubicBezTo>
                      <a:pt x="1144" y="259"/>
                      <a:pt x="884" y="15"/>
                      <a:pt x="5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7"/>
              <p:cNvSpPr/>
              <p:nvPr/>
            </p:nvSpPr>
            <p:spPr>
              <a:xfrm>
                <a:off x="658913" y="613970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79" y="0"/>
                    </a:moveTo>
                    <a:cubicBezTo>
                      <a:pt x="244" y="0"/>
                      <a:pt x="0" y="259"/>
                      <a:pt x="0" y="564"/>
                    </a:cubicBezTo>
                    <a:cubicBezTo>
                      <a:pt x="0" y="899"/>
                      <a:pt x="275" y="1143"/>
                      <a:pt x="579" y="1143"/>
                    </a:cubicBezTo>
                    <a:cubicBezTo>
                      <a:pt x="899" y="1143"/>
                      <a:pt x="1143" y="868"/>
                      <a:pt x="1143" y="564"/>
                    </a:cubicBezTo>
                    <a:cubicBezTo>
                      <a:pt x="1143" y="259"/>
                      <a:pt x="899" y="15"/>
                      <a:pt x="5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7"/>
              <p:cNvSpPr/>
              <p:nvPr/>
            </p:nvSpPr>
            <p:spPr>
              <a:xfrm>
                <a:off x="798478" y="613970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64" y="0"/>
                    </a:moveTo>
                    <a:cubicBezTo>
                      <a:pt x="244" y="0"/>
                      <a:pt x="0" y="259"/>
                      <a:pt x="0" y="564"/>
                    </a:cubicBezTo>
                    <a:cubicBezTo>
                      <a:pt x="0" y="899"/>
                      <a:pt x="259" y="1143"/>
                      <a:pt x="564" y="1143"/>
                    </a:cubicBezTo>
                    <a:cubicBezTo>
                      <a:pt x="884" y="1143"/>
                      <a:pt x="1143" y="868"/>
                      <a:pt x="1143" y="564"/>
                    </a:cubicBezTo>
                    <a:cubicBezTo>
                      <a:pt x="1143" y="259"/>
                      <a:pt x="868" y="15"/>
                      <a:pt x="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7"/>
              <p:cNvSpPr/>
              <p:nvPr/>
            </p:nvSpPr>
            <p:spPr>
              <a:xfrm>
                <a:off x="937670" y="613970"/>
                <a:ext cx="26664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3" extrusionOk="0">
                    <a:moveTo>
                      <a:pt x="579" y="0"/>
                    </a:moveTo>
                    <a:cubicBezTo>
                      <a:pt x="244" y="0"/>
                      <a:pt x="1" y="259"/>
                      <a:pt x="1" y="564"/>
                    </a:cubicBezTo>
                    <a:cubicBezTo>
                      <a:pt x="1" y="899"/>
                      <a:pt x="244" y="1143"/>
                      <a:pt x="579" y="1143"/>
                    </a:cubicBezTo>
                    <a:cubicBezTo>
                      <a:pt x="899" y="1143"/>
                      <a:pt x="1143" y="868"/>
                      <a:pt x="1143" y="564"/>
                    </a:cubicBezTo>
                    <a:cubicBezTo>
                      <a:pt x="1143" y="259"/>
                      <a:pt x="899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7"/>
              <p:cNvSpPr/>
              <p:nvPr/>
            </p:nvSpPr>
            <p:spPr>
              <a:xfrm>
                <a:off x="1077236" y="613970"/>
                <a:ext cx="2664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43" extrusionOk="0">
                    <a:moveTo>
                      <a:pt x="564" y="0"/>
                    </a:moveTo>
                    <a:cubicBezTo>
                      <a:pt x="244" y="0"/>
                      <a:pt x="0" y="259"/>
                      <a:pt x="0" y="564"/>
                    </a:cubicBezTo>
                    <a:cubicBezTo>
                      <a:pt x="0" y="899"/>
                      <a:pt x="259" y="1143"/>
                      <a:pt x="564" y="1143"/>
                    </a:cubicBezTo>
                    <a:cubicBezTo>
                      <a:pt x="884" y="1143"/>
                      <a:pt x="1143" y="868"/>
                      <a:pt x="1143" y="564"/>
                    </a:cubicBezTo>
                    <a:cubicBezTo>
                      <a:pt x="1143" y="259"/>
                      <a:pt x="869" y="15"/>
                      <a:pt x="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7"/>
              <p:cNvSpPr/>
              <p:nvPr/>
            </p:nvSpPr>
            <p:spPr>
              <a:xfrm>
                <a:off x="1216428" y="613970"/>
                <a:ext cx="26664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3" extrusionOk="0">
                    <a:moveTo>
                      <a:pt x="580" y="0"/>
                    </a:moveTo>
                    <a:cubicBezTo>
                      <a:pt x="245" y="0"/>
                      <a:pt x="1" y="259"/>
                      <a:pt x="1" y="564"/>
                    </a:cubicBezTo>
                    <a:cubicBezTo>
                      <a:pt x="1" y="899"/>
                      <a:pt x="275" y="1143"/>
                      <a:pt x="580" y="1143"/>
                    </a:cubicBezTo>
                    <a:cubicBezTo>
                      <a:pt x="900" y="1143"/>
                      <a:pt x="1143" y="868"/>
                      <a:pt x="1143" y="564"/>
                    </a:cubicBezTo>
                    <a:cubicBezTo>
                      <a:pt x="1143" y="259"/>
                      <a:pt x="884" y="15"/>
                      <a:pt x="5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0" name="Google Shape;950;p37"/>
            <p:cNvSpPr/>
            <p:nvPr/>
          </p:nvSpPr>
          <p:spPr>
            <a:xfrm>
              <a:off x="380155" y="768428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79" y="1"/>
                  </a:moveTo>
                  <a:cubicBezTo>
                    <a:pt x="259" y="1"/>
                    <a:pt x="0" y="260"/>
                    <a:pt x="0" y="564"/>
                  </a:cubicBezTo>
                  <a:cubicBezTo>
                    <a:pt x="0" y="884"/>
                    <a:pt x="259" y="1143"/>
                    <a:pt x="579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60"/>
                    <a:pt x="884" y="1"/>
                    <a:pt x="5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7"/>
            <p:cNvSpPr/>
            <p:nvPr/>
          </p:nvSpPr>
          <p:spPr>
            <a:xfrm>
              <a:off x="519697" y="768428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65" y="1"/>
                  </a:moveTo>
                  <a:cubicBezTo>
                    <a:pt x="245" y="1"/>
                    <a:pt x="1" y="260"/>
                    <a:pt x="1" y="564"/>
                  </a:cubicBezTo>
                  <a:cubicBezTo>
                    <a:pt x="1" y="900"/>
                    <a:pt x="260" y="1143"/>
                    <a:pt x="565" y="1143"/>
                  </a:cubicBezTo>
                  <a:cubicBezTo>
                    <a:pt x="884" y="1143"/>
                    <a:pt x="1144" y="869"/>
                    <a:pt x="1144" y="564"/>
                  </a:cubicBezTo>
                  <a:cubicBezTo>
                    <a:pt x="1144" y="244"/>
                    <a:pt x="884" y="1"/>
                    <a:pt x="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7"/>
            <p:cNvSpPr/>
            <p:nvPr/>
          </p:nvSpPr>
          <p:spPr>
            <a:xfrm>
              <a:off x="658913" y="768428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79" y="1"/>
                  </a:moveTo>
                  <a:cubicBezTo>
                    <a:pt x="244" y="1"/>
                    <a:pt x="0" y="260"/>
                    <a:pt x="0" y="564"/>
                  </a:cubicBezTo>
                  <a:cubicBezTo>
                    <a:pt x="0" y="900"/>
                    <a:pt x="275" y="1143"/>
                    <a:pt x="579" y="1143"/>
                  </a:cubicBezTo>
                  <a:cubicBezTo>
                    <a:pt x="899" y="1143"/>
                    <a:pt x="1143" y="869"/>
                    <a:pt x="1143" y="564"/>
                  </a:cubicBezTo>
                  <a:cubicBezTo>
                    <a:pt x="1143" y="244"/>
                    <a:pt x="899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7"/>
            <p:cNvSpPr/>
            <p:nvPr/>
          </p:nvSpPr>
          <p:spPr>
            <a:xfrm>
              <a:off x="798478" y="768428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64" y="1"/>
                  </a:moveTo>
                  <a:cubicBezTo>
                    <a:pt x="244" y="1"/>
                    <a:pt x="0" y="260"/>
                    <a:pt x="0" y="564"/>
                  </a:cubicBezTo>
                  <a:cubicBezTo>
                    <a:pt x="0" y="884"/>
                    <a:pt x="244" y="1143"/>
                    <a:pt x="564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60"/>
                    <a:pt x="88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7"/>
            <p:cNvSpPr/>
            <p:nvPr/>
          </p:nvSpPr>
          <p:spPr>
            <a:xfrm>
              <a:off x="937670" y="768428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9" y="1"/>
                  </a:moveTo>
                  <a:cubicBezTo>
                    <a:pt x="260" y="1"/>
                    <a:pt x="1" y="260"/>
                    <a:pt x="1" y="564"/>
                  </a:cubicBezTo>
                  <a:cubicBezTo>
                    <a:pt x="1" y="884"/>
                    <a:pt x="260" y="1143"/>
                    <a:pt x="579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60"/>
                    <a:pt x="884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7"/>
            <p:cNvSpPr/>
            <p:nvPr/>
          </p:nvSpPr>
          <p:spPr>
            <a:xfrm>
              <a:off x="1077236" y="768428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64" y="1"/>
                  </a:moveTo>
                  <a:cubicBezTo>
                    <a:pt x="244" y="1"/>
                    <a:pt x="0" y="260"/>
                    <a:pt x="0" y="564"/>
                  </a:cubicBezTo>
                  <a:cubicBezTo>
                    <a:pt x="0" y="900"/>
                    <a:pt x="259" y="1143"/>
                    <a:pt x="564" y="1143"/>
                  </a:cubicBezTo>
                  <a:cubicBezTo>
                    <a:pt x="884" y="1143"/>
                    <a:pt x="1143" y="869"/>
                    <a:pt x="1143" y="564"/>
                  </a:cubicBezTo>
                  <a:cubicBezTo>
                    <a:pt x="1143" y="244"/>
                    <a:pt x="869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7"/>
            <p:cNvSpPr/>
            <p:nvPr/>
          </p:nvSpPr>
          <p:spPr>
            <a:xfrm>
              <a:off x="1216428" y="768428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64" y="1"/>
                  </a:moveTo>
                  <a:cubicBezTo>
                    <a:pt x="260" y="1"/>
                    <a:pt x="1" y="260"/>
                    <a:pt x="1" y="564"/>
                  </a:cubicBezTo>
                  <a:cubicBezTo>
                    <a:pt x="1" y="884"/>
                    <a:pt x="260" y="1143"/>
                    <a:pt x="564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60"/>
                    <a:pt x="88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7"/>
            <p:cNvSpPr/>
            <p:nvPr/>
          </p:nvSpPr>
          <p:spPr>
            <a:xfrm>
              <a:off x="380155" y="922561"/>
              <a:ext cx="26640" cy="26640"/>
            </a:xfrm>
            <a:custGeom>
              <a:avLst/>
              <a:gdLst/>
              <a:ahLst/>
              <a:cxnLst/>
              <a:rect l="l" t="t" r="r" b="b"/>
              <a:pathLst>
                <a:path w="1143" h="1143" extrusionOk="0">
                  <a:moveTo>
                    <a:pt x="579" y="0"/>
                  </a:moveTo>
                  <a:cubicBezTo>
                    <a:pt x="259" y="0"/>
                    <a:pt x="0" y="244"/>
                    <a:pt x="0" y="564"/>
                  </a:cubicBezTo>
                  <a:cubicBezTo>
                    <a:pt x="0" y="884"/>
                    <a:pt x="259" y="1143"/>
                    <a:pt x="579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44"/>
                    <a:pt x="884" y="0"/>
                    <a:pt x="5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7"/>
            <p:cNvSpPr/>
            <p:nvPr/>
          </p:nvSpPr>
          <p:spPr>
            <a:xfrm>
              <a:off x="519697" y="922561"/>
              <a:ext cx="26664" cy="26640"/>
            </a:xfrm>
            <a:custGeom>
              <a:avLst/>
              <a:gdLst/>
              <a:ahLst/>
              <a:cxnLst/>
              <a:rect l="l" t="t" r="r" b="b"/>
              <a:pathLst>
                <a:path w="1144" h="1143" extrusionOk="0">
                  <a:moveTo>
                    <a:pt x="565" y="0"/>
                  </a:moveTo>
                  <a:cubicBezTo>
                    <a:pt x="245" y="0"/>
                    <a:pt x="1" y="259"/>
                    <a:pt x="1" y="564"/>
                  </a:cubicBezTo>
                  <a:cubicBezTo>
                    <a:pt x="1" y="884"/>
                    <a:pt x="260" y="1143"/>
                    <a:pt x="565" y="1143"/>
                  </a:cubicBezTo>
                  <a:cubicBezTo>
                    <a:pt x="884" y="1143"/>
                    <a:pt x="1144" y="868"/>
                    <a:pt x="1144" y="564"/>
                  </a:cubicBezTo>
                  <a:cubicBezTo>
                    <a:pt x="1144" y="259"/>
                    <a:pt x="884" y="15"/>
                    <a:pt x="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7"/>
            <p:cNvSpPr/>
            <p:nvPr/>
          </p:nvSpPr>
          <p:spPr>
            <a:xfrm>
              <a:off x="658913" y="922561"/>
              <a:ext cx="26640" cy="26640"/>
            </a:xfrm>
            <a:custGeom>
              <a:avLst/>
              <a:gdLst/>
              <a:ahLst/>
              <a:cxnLst/>
              <a:rect l="l" t="t" r="r" b="b"/>
              <a:pathLst>
                <a:path w="1143" h="1143" extrusionOk="0">
                  <a:moveTo>
                    <a:pt x="579" y="0"/>
                  </a:moveTo>
                  <a:cubicBezTo>
                    <a:pt x="244" y="0"/>
                    <a:pt x="0" y="259"/>
                    <a:pt x="0" y="564"/>
                  </a:cubicBezTo>
                  <a:cubicBezTo>
                    <a:pt x="0" y="884"/>
                    <a:pt x="275" y="1143"/>
                    <a:pt x="579" y="1143"/>
                  </a:cubicBezTo>
                  <a:cubicBezTo>
                    <a:pt x="899" y="1143"/>
                    <a:pt x="1143" y="868"/>
                    <a:pt x="1143" y="564"/>
                  </a:cubicBezTo>
                  <a:cubicBezTo>
                    <a:pt x="1143" y="259"/>
                    <a:pt x="899" y="15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7"/>
            <p:cNvSpPr/>
            <p:nvPr/>
          </p:nvSpPr>
          <p:spPr>
            <a:xfrm>
              <a:off x="798478" y="922561"/>
              <a:ext cx="26640" cy="26640"/>
            </a:xfrm>
            <a:custGeom>
              <a:avLst/>
              <a:gdLst/>
              <a:ahLst/>
              <a:cxnLst/>
              <a:rect l="l" t="t" r="r" b="b"/>
              <a:pathLst>
                <a:path w="1143" h="1143" extrusionOk="0">
                  <a:moveTo>
                    <a:pt x="564" y="0"/>
                  </a:moveTo>
                  <a:cubicBezTo>
                    <a:pt x="244" y="0"/>
                    <a:pt x="0" y="244"/>
                    <a:pt x="0" y="564"/>
                  </a:cubicBezTo>
                  <a:cubicBezTo>
                    <a:pt x="0" y="884"/>
                    <a:pt x="244" y="1143"/>
                    <a:pt x="564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44"/>
                    <a:pt x="884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7"/>
            <p:cNvSpPr/>
            <p:nvPr/>
          </p:nvSpPr>
          <p:spPr>
            <a:xfrm>
              <a:off x="937670" y="922561"/>
              <a:ext cx="26664" cy="26640"/>
            </a:xfrm>
            <a:custGeom>
              <a:avLst/>
              <a:gdLst/>
              <a:ahLst/>
              <a:cxnLst/>
              <a:rect l="l" t="t" r="r" b="b"/>
              <a:pathLst>
                <a:path w="1144" h="1143" extrusionOk="0">
                  <a:moveTo>
                    <a:pt x="579" y="0"/>
                  </a:moveTo>
                  <a:cubicBezTo>
                    <a:pt x="260" y="0"/>
                    <a:pt x="1" y="244"/>
                    <a:pt x="1" y="564"/>
                  </a:cubicBezTo>
                  <a:cubicBezTo>
                    <a:pt x="1" y="884"/>
                    <a:pt x="260" y="1143"/>
                    <a:pt x="579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44"/>
                    <a:pt x="884" y="0"/>
                    <a:pt x="5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7"/>
            <p:cNvSpPr/>
            <p:nvPr/>
          </p:nvSpPr>
          <p:spPr>
            <a:xfrm>
              <a:off x="1077236" y="922561"/>
              <a:ext cx="26640" cy="26640"/>
            </a:xfrm>
            <a:custGeom>
              <a:avLst/>
              <a:gdLst/>
              <a:ahLst/>
              <a:cxnLst/>
              <a:rect l="l" t="t" r="r" b="b"/>
              <a:pathLst>
                <a:path w="1143" h="1143" extrusionOk="0">
                  <a:moveTo>
                    <a:pt x="564" y="0"/>
                  </a:moveTo>
                  <a:cubicBezTo>
                    <a:pt x="244" y="0"/>
                    <a:pt x="0" y="259"/>
                    <a:pt x="0" y="564"/>
                  </a:cubicBezTo>
                  <a:cubicBezTo>
                    <a:pt x="0" y="884"/>
                    <a:pt x="259" y="1143"/>
                    <a:pt x="564" y="1143"/>
                  </a:cubicBezTo>
                  <a:cubicBezTo>
                    <a:pt x="884" y="1143"/>
                    <a:pt x="1143" y="868"/>
                    <a:pt x="1143" y="564"/>
                  </a:cubicBezTo>
                  <a:cubicBezTo>
                    <a:pt x="1143" y="259"/>
                    <a:pt x="869" y="15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7"/>
            <p:cNvSpPr/>
            <p:nvPr/>
          </p:nvSpPr>
          <p:spPr>
            <a:xfrm>
              <a:off x="1216428" y="922561"/>
              <a:ext cx="26664" cy="26640"/>
            </a:xfrm>
            <a:custGeom>
              <a:avLst/>
              <a:gdLst/>
              <a:ahLst/>
              <a:cxnLst/>
              <a:rect l="l" t="t" r="r" b="b"/>
              <a:pathLst>
                <a:path w="1144" h="1143" extrusionOk="0">
                  <a:moveTo>
                    <a:pt x="564" y="0"/>
                  </a:moveTo>
                  <a:cubicBezTo>
                    <a:pt x="260" y="0"/>
                    <a:pt x="1" y="244"/>
                    <a:pt x="1" y="564"/>
                  </a:cubicBezTo>
                  <a:cubicBezTo>
                    <a:pt x="1" y="884"/>
                    <a:pt x="260" y="1143"/>
                    <a:pt x="564" y="1143"/>
                  </a:cubicBezTo>
                  <a:cubicBezTo>
                    <a:pt x="884" y="1143"/>
                    <a:pt x="1143" y="884"/>
                    <a:pt x="1143" y="564"/>
                  </a:cubicBezTo>
                  <a:cubicBezTo>
                    <a:pt x="1143" y="244"/>
                    <a:pt x="884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7"/>
            <p:cNvSpPr/>
            <p:nvPr/>
          </p:nvSpPr>
          <p:spPr>
            <a:xfrm>
              <a:off x="380155" y="1077020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79" y="1"/>
                  </a:moveTo>
                  <a:cubicBezTo>
                    <a:pt x="244" y="1"/>
                    <a:pt x="0" y="260"/>
                    <a:pt x="0" y="564"/>
                  </a:cubicBezTo>
                  <a:cubicBezTo>
                    <a:pt x="0" y="884"/>
                    <a:pt x="274" y="1143"/>
                    <a:pt x="579" y="1143"/>
                  </a:cubicBezTo>
                  <a:cubicBezTo>
                    <a:pt x="899" y="1143"/>
                    <a:pt x="1143" y="869"/>
                    <a:pt x="1143" y="564"/>
                  </a:cubicBezTo>
                  <a:cubicBezTo>
                    <a:pt x="1143" y="244"/>
                    <a:pt x="899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7"/>
            <p:cNvSpPr/>
            <p:nvPr/>
          </p:nvSpPr>
          <p:spPr>
            <a:xfrm>
              <a:off x="519697" y="1077020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65" y="1"/>
                  </a:moveTo>
                  <a:cubicBezTo>
                    <a:pt x="245" y="1"/>
                    <a:pt x="1" y="260"/>
                    <a:pt x="1" y="564"/>
                  </a:cubicBezTo>
                  <a:cubicBezTo>
                    <a:pt x="1" y="884"/>
                    <a:pt x="260" y="1143"/>
                    <a:pt x="565" y="1143"/>
                  </a:cubicBezTo>
                  <a:cubicBezTo>
                    <a:pt x="884" y="1143"/>
                    <a:pt x="1144" y="869"/>
                    <a:pt x="1144" y="564"/>
                  </a:cubicBezTo>
                  <a:cubicBezTo>
                    <a:pt x="1144" y="244"/>
                    <a:pt x="884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7"/>
            <p:cNvSpPr/>
            <p:nvPr/>
          </p:nvSpPr>
          <p:spPr>
            <a:xfrm>
              <a:off x="658913" y="1077020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79" y="1"/>
                  </a:moveTo>
                  <a:cubicBezTo>
                    <a:pt x="244" y="1"/>
                    <a:pt x="0" y="260"/>
                    <a:pt x="0" y="564"/>
                  </a:cubicBezTo>
                  <a:cubicBezTo>
                    <a:pt x="0" y="884"/>
                    <a:pt x="275" y="1143"/>
                    <a:pt x="579" y="1143"/>
                  </a:cubicBezTo>
                  <a:cubicBezTo>
                    <a:pt x="899" y="1143"/>
                    <a:pt x="1143" y="869"/>
                    <a:pt x="1143" y="564"/>
                  </a:cubicBezTo>
                  <a:cubicBezTo>
                    <a:pt x="1143" y="244"/>
                    <a:pt x="899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7"/>
            <p:cNvSpPr/>
            <p:nvPr/>
          </p:nvSpPr>
          <p:spPr>
            <a:xfrm>
              <a:off x="798478" y="1077020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64" y="1"/>
                  </a:moveTo>
                  <a:cubicBezTo>
                    <a:pt x="244" y="1"/>
                    <a:pt x="0" y="260"/>
                    <a:pt x="0" y="564"/>
                  </a:cubicBezTo>
                  <a:cubicBezTo>
                    <a:pt x="0" y="884"/>
                    <a:pt x="259" y="1143"/>
                    <a:pt x="564" y="1143"/>
                  </a:cubicBezTo>
                  <a:cubicBezTo>
                    <a:pt x="884" y="1143"/>
                    <a:pt x="1143" y="869"/>
                    <a:pt x="1143" y="564"/>
                  </a:cubicBezTo>
                  <a:cubicBezTo>
                    <a:pt x="1143" y="244"/>
                    <a:pt x="868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7"/>
            <p:cNvSpPr/>
            <p:nvPr/>
          </p:nvSpPr>
          <p:spPr>
            <a:xfrm>
              <a:off x="937670" y="1077020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9" y="1"/>
                  </a:moveTo>
                  <a:cubicBezTo>
                    <a:pt x="244" y="1"/>
                    <a:pt x="1" y="260"/>
                    <a:pt x="1" y="564"/>
                  </a:cubicBezTo>
                  <a:cubicBezTo>
                    <a:pt x="1" y="884"/>
                    <a:pt x="244" y="1143"/>
                    <a:pt x="579" y="1143"/>
                  </a:cubicBezTo>
                  <a:cubicBezTo>
                    <a:pt x="899" y="1143"/>
                    <a:pt x="1143" y="869"/>
                    <a:pt x="1143" y="564"/>
                  </a:cubicBezTo>
                  <a:cubicBezTo>
                    <a:pt x="1143" y="244"/>
                    <a:pt x="899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7"/>
            <p:cNvSpPr/>
            <p:nvPr/>
          </p:nvSpPr>
          <p:spPr>
            <a:xfrm>
              <a:off x="1077236" y="1077020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64" y="1"/>
                  </a:moveTo>
                  <a:cubicBezTo>
                    <a:pt x="244" y="1"/>
                    <a:pt x="0" y="260"/>
                    <a:pt x="0" y="564"/>
                  </a:cubicBezTo>
                  <a:cubicBezTo>
                    <a:pt x="0" y="884"/>
                    <a:pt x="259" y="1143"/>
                    <a:pt x="564" y="1143"/>
                  </a:cubicBezTo>
                  <a:cubicBezTo>
                    <a:pt x="884" y="1143"/>
                    <a:pt x="1143" y="869"/>
                    <a:pt x="1143" y="564"/>
                  </a:cubicBezTo>
                  <a:cubicBezTo>
                    <a:pt x="1143" y="244"/>
                    <a:pt x="869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7"/>
            <p:cNvSpPr/>
            <p:nvPr/>
          </p:nvSpPr>
          <p:spPr>
            <a:xfrm>
              <a:off x="1216428" y="1077020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80" y="1"/>
                  </a:moveTo>
                  <a:cubicBezTo>
                    <a:pt x="245" y="1"/>
                    <a:pt x="1" y="260"/>
                    <a:pt x="1" y="564"/>
                  </a:cubicBezTo>
                  <a:cubicBezTo>
                    <a:pt x="1" y="884"/>
                    <a:pt x="275" y="1143"/>
                    <a:pt x="580" y="1143"/>
                  </a:cubicBezTo>
                  <a:cubicBezTo>
                    <a:pt x="900" y="1143"/>
                    <a:pt x="1143" y="869"/>
                    <a:pt x="1143" y="564"/>
                  </a:cubicBezTo>
                  <a:cubicBezTo>
                    <a:pt x="1143" y="244"/>
                    <a:pt x="884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7"/>
            <p:cNvSpPr/>
            <p:nvPr/>
          </p:nvSpPr>
          <p:spPr>
            <a:xfrm>
              <a:off x="380155" y="1230779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79" y="1"/>
                  </a:moveTo>
                  <a:cubicBezTo>
                    <a:pt x="259" y="1"/>
                    <a:pt x="0" y="260"/>
                    <a:pt x="0" y="580"/>
                  </a:cubicBezTo>
                  <a:cubicBezTo>
                    <a:pt x="0" y="884"/>
                    <a:pt x="259" y="1143"/>
                    <a:pt x="579" y="1143"/>
                  </a:cubicBezTo>
                  <a:cubicBezTo>
                    <a:pt x="884" y="1143"/>
                    <a:pt x="1143" y="884"/>
                    <a:pt x="1143" y="580"/>
                  </a:cubicBezTo>
                  <a:cubicBezTo>
                    <a:pt x="1143" y="260"/>
                    <a:pt x="884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7"/>
            <p:cNvSpPr/>
            <p:nvPr/>
          </p:nvSpPr>
          <p:spPr>
            <a:xfrm>
              <a:off x="519697" y="1230779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65" y="1"/>
                  </a:moveTo>
                  <a:cubicBezTo>
                    <a:pt x="245" y="1"/>
                    <a:pt x="1" y="260"/>
                    <a:pt x="1" y="580"/>
                  </a:cubicBezTo>
                  <a:cubicBezTo>
                    <a:pt x="1" y="900"/>
                    <a:pt x="260" y="1143"/>
                    <a:pt x="565" y="1143"/>
                  </a:cubicBezTo>
                  <a:cubicBezTo>
                    <a:pt x="884" y="1143"/>
                    <a:pt x="1144" y="884"/>
                    <a:pt x="1144" y="580"/>
                  </a:cubicBezTo>
                  <a:cubicBezTo>
                    <a:pt x="1144" y="275"/>
                    <a:pt x="884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7"/>
            <p:cNvSpPr/>
            <p:nvPr/>
          </p:nvSpPr>
          <p:spPr>
            <a:xfrm>
              <a:off x="658913" y="1230779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79" y="1"/>
                  </a:moveTo>
                  <a:cubicBezTo>
                    <a:pt x="244" y="1"/>
                    <a:pt x="0" y="260"/>
                    <a:pt x="0" y="580"/>
                  </a:cubicBezTo>
                  <a:cubicBezTo>
                    <a:pt x="0" y="900"/>
                    <a:pt x="275" y="1143"/>
                    <a:pt x="579" y="1143"/>
                  </a:cubicBezTo>
                  <a:cubicBezTo>
                    <a:pt x="899" y="1143"/>
                    <a:pt x="1143" y="884"/>
                    <a:pt x="1143" y="580"/>
                  </a:cubicBezTo>
                  <a:cubicBezTo>
                    <a:pt x="1143" y="275"/>
                    <a:pt x="899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7"/>
            <p:cNvSpPr/>
            <p:nvPr/>
          </p:nvSpPr>
          <p:spPr>
            <a:xfrm>
              <a:off x="798478" y="1230779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64" y="1"/>
                  </a:moveTo>
                  <a:cubicBezTo>
                    <a:pt x="244" y="1"/>
                    <a:pt x="0" y="260"/>
                    <a:pt x="0" y="580"/>
                  </a:cubicBezTo>
                  <a:cubicBezTo>
                    <a:pt x="0" y="884"/>
                    <a:pt x="244" y="1143"/>
                    <a:pt x="564" y="1143"/>
                  </a:cubicBezTo>
                  <a:cubicBezTo>
                    <a:pt x="884" y="1143"/>
                    <a:pt x="1143" y="884"/>
                    <a:pt x="1143" y="580"/>
                  </a:cubicBezTo>
                  <a:cubicBezTo>
                    <a:pt x="1143" y="260"/>
                    <a:pt x="88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7"/>
            <p:cNvSpPr/>
            <p:nvPr/>
          </p:nvSpPr>
          <p:spPr>
            <a:xfrm>
              <a:off x="937670" y="1230779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9" y="1"/>
                  </a:moveTo>
                  <a:cubicBezTo>
                    <a:pt x="260" y="1"/>
                    <a:pt x="1" y="260"/>
                    <a:pt x="1" y="580"/>
                  </a:cubicBezTo>
                  <a:cubicBezTo>
                    <a:pt x="1" y="884"/>
                    <a:pt x="260" y="1143"/>
                    <a:pt x="579" y="1143"/>
                  </a:cubicBezTo>
                  <a:cubicBezTo>
                    <a:pt x="884" y="1143"/>
                    <a:pt x="1143" y="884"/>
                    <a:pt x="1143" y="580"/>
                  </a:cubicBezTo>
                  <a:cubicBezTo>
                    <a:pt x="1143" y="260"/>
                    <a:pt x="884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7"/>
            <p:cNvSpPr/>
            <p:nvPr/>
          </p:nvSpPr>
          <p:spPr>
            <a:xfrm>
              <a:off x="1077236" y="1230779"/>
              <a:ext cx="26640" cy="26664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64" y="1"/>
                  </a:moveTo>
                  <a:cubicBezTo>
                    <a:pt x="244" y="1"/>
                    <a:pt x="0" y="260"/>
                    <a:pt x="0" y="580"/>
                  </a:cubicBezTo>
                  <a:cubicBezTo>
                    <a:pt x="0" y="900"/>
                    <a:pt x="259" y="1143"/>
                    <a:pt x="564" y="1143"/>
                  </a:cubicBezTo>
                  <a:cubicBezTo>
                    <a:pt x="884" y="1143"/>
                    <a:pt x="1143" y="884"/>
                    <a:pt x="1143" y="580"/>
                  </a:cubicBezTo>
                  <a:cubicBezTo>
                    <a:pt x="1143" y="275"/>
                    <a:pt x="869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7"/>
            <p:cNvSpPr/>
            <p:nvPr/>
          </p:nvSpPr>
          <p:spPr>
            <a:xfrm>
              <a:off x="1216428" y="1230779"/>
              <a:ext cx="26664" cy="26664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64" y="1"/>
                  </a:moveTo>
                  <a:cubicBezTo>
                    <a:pt x="260" y="1"/>
                    <a:pt x="1" y="260"/>
                    <a:pt x="1" y="580"/>
                  </a:cubicBezTo>
                  <a:cubicBezTo>
                    <a:pt x="1" y="884"/>
                    <a:pt x="260" y="1143"/>
                    <a:pt x="564" y="1143"/>
                  </a:cubicBezTo>
                  <a:cubicBezTo>
                    <a:pt x="884" y="1143"/>
                    <a:pt x="1143" y="884"/>
                    <a:pt x="1143" y="580"/>
                  </a:cubicBezTo>
                  <a:cubicBezTo>
                    <a:pt x="1143" y="260"/>
                    <a:pt x="88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8" name="Google Shape;978;p37"/>
          <p:cNvSpPr txBox="1">
            <a:spLocks noGrp="1"/>
          </p:cNvSpPr>
          <p:nvPr>
            <p:ph type="ctrTitle"/>
          </p:nvPr>
        </p:nvSpPr>
        <p:spPr>
          <a:xfrm>
            <a:off x="2142575" y="1218075"/>
            <a:ext cx="5170800" cy="226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/>
              <a:t>Seu título aqui </a:t>
            </a:r>
            <a:endParaRPr sz="7600">
              <a:solidFill>
                <a:schemeClr val="accent2"/>
              </a:solidFill>
            </a:endParaRPr>
          </a:p>
        </p:txBody>
      </p:sp>
      <p:sp>
        <p:nvSpPr>
          <p:cNvPr id="979" name="Google Shape;979;p37"/>
          <p:cNvSpPr txBox="1">
            <a:spLocks noGrp="1"/>
          </p:cNvSpPr>
          <p:nvPr>
            <p:ph type="subTitle" idx="1"/>
          </p:nvPr>
        </p:nvSpPr>
        <p:spPr>
          <a:xfrm>
            <a:off x="2142575" y="3522475"/>
            <a:ext cx="5170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subtítulo</a:t>
            </a:r>
            <a:endParaRPr sz="2400"/>
          </a:p>
        </p:txBody>
      </p:sp>
      <p:grpSp>
        <p:nvGrpSpPr>
          <p:cNvPr id="980" name="Google Shape;980;p37"/>
          <p:cNvGrpSpPr/>
          <p:nvPr/>
        </p:nvGrpSpPr>
        <p:grpSpPr>
          <a:xfrm>
            <a:off x="5140133" y="3353150"/>
            <a:ext cx="4325062" cy="2152148"/>
            <a:chOff x="4879134" y="3235425"/>
            <a:chExt cx="4325062" cy="2152148"/>
          </a:xfrm>
        </p:grpSpPr>
        <p:sp>
          <p:nvSpPr>
            <p:cNvPr id="981" name="Google Shape;981;p37"/>
            <p:cNvSpPr/>
            <p:nvPr/>
          </p:nvSpPr>
          <p:spPr>
            <a:xfrm>
              <a:off x="5063801" y="3235425"/>
              <a:ext cx="4080204" cy="1908105"/>
            </a:xfrm>
            <a:custGeom>
              <a:avLst/>
              <a:gdLst/>
              <a:ahLst/>
              <a:cxnLst/>
              <a:rect l="l" t="t" r="r" b="b"/>
              <a:pathLst>
                <a:path w="35257" h="25247" extrusionOk="0">
                  <a:moveTo>
                    <a:pt x="35256" y="1"/>
                  </a:moveTo>
                  <a:cubicBezTo>
                    <a:pt x="33931" y="2042"/>
                    <a:pt x="32880" y="4297"/>
                    <a:pt x="31066" y="5897"/>
                  </a:cubicBezTo>
                  <a:cubicBezTo>
                    <a:pt x="28598" y="8091"/>
                    <a:pt x="25124" y="8700"/>
                    <a:pt x="21834" y="9005"/>
                  </a:cubicBezTo>
                  <a:cubicBezTo>
                    <a:pt x="18543" y="9310"/>
                    <a:pt x="15130" y="9432"/>
                    <a:pt x="12174" y="10894"/>
                  </a:cubicBezTo>
                  <a:cubicBezTo>
                    <a:pt x="7146" y="13378"/>
                    <a:pt x="4754" y="19061"/>
                    <a:pt x="1372" y="23555"/>
                  </a:cubicBezTo>
                  <a:cubicBezTo>
                    <a:pt x="945" y="24150"/>
                    <a:pt x="488" y="24698"/>
                    <a:pt x="0" y="25247"/>
                  </a:cubicBezTo>
                  <a:lnTo>
                    <a:pt x="35256" y="25247"/>
                  </a:lnTo>
                  <a:lnTo>
                    <a:pt x="3525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7"/>
            <p:cNvSpPr/>
            <p:nvPr/>
          </p:nvSpPr>
          <p:spPr>
            <a:xfrm rot="10800000">
              <a:off x="5549854" y="3897482"/>
              <a:ext cx="3605821" cy="1273243"/>
            </a:xfrm>
            <a:custGeom>
              <a:avLst/>
              <a:gdLst/>
              <a:ahLst/>
              <a:cxnLst/>
              <a:rect l="l" t="t" r="r" b="b"/>
              <a:pathLst>
                <a:path w="49975" h="20252" extrusionOk="0">
                  <a:moveTo>
                    <a:pt x="1" y="0"/>
                  </a:moveTo>
                  <a:lnTo>
                    <a:pt x="1" y="15"/>
                  </a:lnTo>
                  <a:lnTo>
                    <a:pt x="1" y="20020"/>
                  </a:lnTo>
                  <a:cubicBezTo>
                    <a:pt x="1050" y="20177"/>
                    <a:pt x="2117" y="20251"/>
                    <a:pt x="3187" y="20251"/>
                  </a:cubicBezTo>
                  <a:cubicBezTo>
                    <a:pt x="4928" y="20251"/>
                    <a:pt x="6676" y="20053"/>
                    <a:pt x="8365" y="19685"/>
                  </a:cubicBezTo>
                  <a:cubicBezTo>
                    <a:pt x="12966" y="18695"/>
                    <a:pt x="17278" y="16561"/>
                    <a:pt x="21240" y="13987"/>
                  </a:cubicBezTo>
                  <a:cubicBezTo>
                    <a:pt x="26740" y="10406"/>
                    <a:pt x="31844" y="5912"/>
                    <a:pt x="38151" y="4022"/>
                  </a:cubicBezTo>
                  <a:cubicBezTo>
                    <a:pt x="41229" y="3108"/>
                    <a:pt x="44505" y="2849"/>
                    <a:pt x="47461" y="1554"/>
                  </a:cubicBezTo>
                  <a:cubicBezTo>
                    <a:pt x="48329" y="1173"/>
                    <a:pt x="49213" y="640"/>
                    <a:pt x="49974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7"/>
            <p:cNvSpPr/>
            <p:nvPr/>
          </p:nvSpPr>
          <p:spPr>
            <a:xfrm rot="10800000">
              <a:off x="4879133" y="4167435"/>
              <a:ext cx="4264867" cy="997715"/>
            </a:xfrm>
            <a:custGeom>
              <a:avLst/>
              <a:gdLst/>
              <a:ahLst/>
              <a:cxnLst/>
              <a:rect l="l" t="t" r="r" b="b"/>
              <a:pathLst>
                <a:path w="49975" h="20252" extrusionOk="0">
                  <a:moveTo>
                    <a:pt x="1" y="0"/>
                  </a:moveTo>
                  <a:lnTo>
                    <a:pt x="1" y="15"/>
                  </a:lnTo>
                  <a:lnTo>
                    <a:pt x="1" y="20020"/>
                  </a:lnTo>
                  <a:cubicBezTo>
                    <a:pt x="1050" y="20177"/>
                    <a:pt x="2117" y="20251"/>
                    <a:pt x="3187" y="20251"/>
                  </a:cubicBezTo>
                  <a:cubicBezTo>
                    <a:pt x="4928" y="20251"/>
                    <a:pt x="6676" y="20053"/>
                    <a:pt x="8365" y="19685"/>
                  </a:cubicBezTo>
                  <a:cubicBezTo>
                    <a:pt x="12966" y="18695"/>
                    <a:pt x="17278" y="16561"/>
                    <a:pt x="21240" y="13987"/>
                  </a:cubicBezTo>
                  <a:cubicBezTo>
                    <a:pt x="26740" y="10406"/>
                    <a:pt x="31844" y="5912"/>
                    <a:pt x="38151" y="4022"/>
                  </a:cubicBezTo>
                  <a:cubicBezTo>
                    <a:pt x="41229" y="3108"/>
                    <a:pt x="44505" y="2849"/>
                    <a:pt x="47461" y="1554"/>
                  </a:cubicBezTo>
                  <a:cubicBezTo>
                    <a:pt x="48329" y="1173"/>
                    <a:pt x="49213" y="640"/>
                    <a:pt x="499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7"/>
            <p:cNvSpPr/>
            <p:nvPr/>
          </p:nvSpPr>
          <p:spPr>
            <a:xfrm>
              <a:off x="5656700" y="3567025"/>
              <a:ext cx="3547495" cy="1820548"/>
            </a:xfrm>
            <a:custGeom>
              <a:avLst/>
              <a:gdLst/>
              <a:ahLst/>
              <a:cxnLst/>
              <a:rect l="l" t="t" r="r" b="b"/>
              <a:pathLst>
                <a:path w="86298" h="57699" extrusionOk="0">
                  <a:moveTo>
                    <a:pt x="86282" y="0"/>
                  </a:moveTo>
                  <a:cubicBezTo>
                    <a:pt x="85398" y="610"/>
                    <a:pt x="84530" y="1234"/>
                    <a:pt x="83692" y="1905"/>
                  </a:cubicBezTo>
                  <a:cubicBezTo>
                    <a:pt x="80066" y="4693"/>
                    <a:pt x="76622" y="7755"/>
                    <a:pt x="72509" y="9858"/>
                  </a:cubicBezTo>
                  <a:cubicBezTo>
                    <a:pt x="63809" y="14292"/>
                    <a:pt x="53784" y="14657"/>
                    <a:pt x="44383" y="16516"/>
                  </a:cubicBezTo>
                  <a:cubicBezTo>
                    <a:pt x="39736" y="17430"/>
                    <a:pt x="35120" y="18725"/>
                    <a:pt x="30930" y="20980"/>
                  </a:cubicBezTo>
                  <a:cubicBezTo>
                    <a:pt x="26664" y="23265"/>
                    <a:pt x="22962" y="26465"/>
                    <a:pt x="19701" y="30030"/>
                  </a:cubicBezTo>
                  <a:cubicBezTo>
                    <a:pt x="12677" y="37740"/>
                    <a:pt x="7847" y="47064"/>
                    <a:pt x="1723" y="55444"/>
                  </a:cubicBezTo>
                  <a:cubicBezTo>
                    <a:pt x="1174" y="56206"/>
                    <a:pt x="595" y="56952"/>
                    <a:pt x="1" y="57699"/>
                  </a:cubicBezTo>
                  <a:lnTo>
                    <a:pt x="610" y="57699"/>
                  </a:lnTo>
                  <a:cubicBezTo>
                    <a:pt x="6522" y="50096"/>
                    <a:pt x="11017" y="41488"/>
                    <a:pt x="16989" y="33946"/>
                  </a:cubicBezTo>
                  <a:cubicBezTo>
                    <a:pt x="20082" y="30061"/>
                    <a:pt x="23571" y="26419"/>
                    <a:pt x="27639" y="23570"/>
                  </a:cubicBezTo>
                  <a:cubicBezTo>
                    <a:pt x="31661" y="20767"/>
                    <a:pt x="36171" y="18954"/>
                    <a:pt x="40894" y="17781"/>
                  </a:cubicBezTo>
                  <a:cubicBezTo>
                    <a:pt x="50280" y="15434"/>
                    <a:pt x="60183" y="15297"/>
                    <a:pt x="69294" y="11793"/>
                  </a:cubicBezTo>
                  <a:cubicBezTo>
                    <a:pt x="71442" y="10955"/>
                    <a:pt x="73514" y="9949"/>
                    <a:pt x="75480" y="8700"/>
                  </a:cubicBezTo>
                  <a:cubicBezTo>
                    <a:pt x="77369" y="7496"/>
                    <a:pt x="79121" y="6125"/>
                    <a:pt x="80873" y="4739"/>
                  </a:cubicBezTo>
                  <a:cubicBezTo>
                    <a:pt x="82641" y="3322"/>
                    <a:pt x="84408" y="1859"/>
                    <a:pt x="86297" y="549"/>
                  </a:cubicBezTo>
                  <a:lnTo>
                    <a:pt x="862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" name="Google Shape;985;p37"/>
          <p:cNvGrpSpPr/>
          <p:nvPr/>
        </p:nvGrpSpPr>
        <p:grpSpPr>
          <a:xfrm rot="899960">
            <a:off x="158075" y="4499263"/>
            <a:ext cx="2392438" cy="981865"/>
            <a:chOff x="239863" y="4161621"/>
            <a:chExt cx="2392509" cy="981894"/>
          </a:xfrm>
        </p:grpSpPr>
        <p:sp>
          <p:nvSpPr>
            <p:cNvPr id="986" name="Google Shape;986;p37"/>
            <p:cNvSpPr/>
            <p:nvPr/>
          </p:nvSpPr>
          <p:spPr>
            <a:xfrm>
              <a:off x="257331" y="4189049"/>
              <a:ext cx="2375042" cy="954466"/>
            </a:xfrm>
            <a:custGeom>
              <a:avLst/>
              <a:gdLst/>
              <a:ahLst/>
              <a:cxnLst/>
              <a:rect l="l" t="t" r="r" b="b"/>
              <a:pathLst>
                <a:path w="57441" h="23084" extrusionOk="0">
                  <a:moveTo>
                    <a:pt x="28720" y="1"/>
                  </a:moveTo>
                  <a:cubicBezTo>
                    <a:pt x="14673" y="1"/>
                    <a:pt x="2895" y="9904"/>
                    <a:pt x="1" y="23083"/>
                  </a:cubicBezTo>
                  <a:lnTo>
                    <a:pt x="199" y="23083"/>
                  </a:lnTo>
                  <a:cubicBezTo>
                    <a:pt x="3094" y="9996"/>
                    <a:pt x="14779" y="199"/>
                    <a:pt x="28720" y="199"/>
                  </a:cubicBezTo>
                  <a:cubicBezTo>
                    <a:pt x="42661" y="199"/>
                    <a:pt x="54362" y="9996"/>
                    <a:pt x="57257" y="23083"/>
                  </a:cubicBezTo>
                  <a:lnTo>
                    <a:pt x="57440" y="23083"/>
                  </a:lnTo>
                  <a:cubicBezTo>
                    <a:pt x="54545" y="9889"/>
                    <a:pt x="42753" y="1"/>
                    <a:pt x="287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7" name="Google Shape;987;p37"/>
            <p:cNvGrpSpPr/>
            <p:nvPr/>
          </p:nvGrpSpPr>
          <p:grpSpPr>
            <a:xfrm>
              <a:off x="239863" y="4161621"/>
              <a:ext cx="744960" cy="744960"/>
              <a:chOff x="49750" y="1914525"/>
              <a:chExt cx="910375" cy="910375"/>
            </a:xfrm>
          </p:grpSpPr>
          <p:sp>
            <p:nvSpPr>
              <p:cNvPr id="988" name="Google Shape;988;p37"/>
              <p:cNvSpPr/>
              <p:nvPr/>
            </p:nvSpPr>
            <p:spPr>
              <a:xfrm>
                <a:off x="206700" y="2071450"/>
                <a:ext cx="596125" cy="596125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23845" extrusionOk="0">
                    <a:moveTo>
                      <a:pt x="11930" y="1"/>
                    </a:moveTo>
                    <a:cubicBezTo>
                      <a:pt x="5348" y="1"/>
                      <a:pt x="0" y="5348"/>
                      <a:pt x="0" y="11930"/>
                    </a:cubicBezTo>
                    <a:cubicBezTo>
                      <a:pt x="0" y="18512"/>
                      <a:pt x="5348" y="23845"/>
                      <a:pt x="11930" y="23845"/>
                    </a:cubicBezTo>
                    <a:cubicBezTo>
                      <a:pt x="18512" y="23845"/>
                      <a:pt x="23844" y="18512"/>
                      <a:pt x="23844" y="11930"/>
                    </a:cubicBezTo>
                    <a:cubicBezTo>
                      <a:pt x="23844" y="5348"/>
                      <a:pt x="18512" y="1"/>
                      <a:pt x="119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7"/>
              <p:cNvSpPr/>
              <p:nvPr/>
            </p:nvSpPr>
            <p:spPr>
              <a:xfrm>
                <a:off x="49750" y="1914525"/>
                <a:ext cx="910375" cy="910375"/>
              </a:xfrm>
              <a:custGeom>
                <a:avLst/>
                <a:gdLst/>
                <a:ahLst/>
                <a:cxnLst/>
                <a:rect l="l" t="t" r="r" b="b"/>
                <a:pathLst>
                  <a:path w="36415" h="36415" fill="none" extrusionOk="0">
                    <a:moveTo>
                      <a:pt x="36415" y="18207"/>
                    </a:moveTo>
                    <a:cubicBezTo>
                      <a:pt x="36415" y="28263"/>
                      <a:pt x="28264" y="36414"/>
                      <a:pt x="18208" y="36414"/>
                    </a:cubicBezTo>
                    <a:cubicBezTo>
                      <a:pt x="8152" y="36414"/>
                      <a:pt x="1" y="28263"/>
                      <a:pt x="1" y="18207"/>
                    </a:cubicBezTo>
                    <a:cubicBezTo>
                      <a:pt x="1" y="8152"/>
                      <a:pt x="8152" y="0"/>
                      <a:pt x="18208" y="0"/>
                    </a:cubicBezTo>
                    <a:cubicBezTo>
                      <a:pt x="28264" y="0"/>
                      <a:pt x="36415" y="8152"/>
                      <a:pt x="36415" y="1820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miter lim="1523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90" name="Google Shape;990;p37"/>
          <p:cNvGrpSpPr/>
          <p:nvPr/>
        </p:nvGrpSpPr>
        <p:grpSpPr>
          <a:xfrm>
            <a:off x="6285452" y="-40763"/>
            <a:ext cx="2858547" cy="1897863"/>
            <a:chOff x="6285452" y="-40763"/>
            <a:chExt cx="2858547" cy="1897863"/>
          </a:xfrm>
        </p:grpSpPr>
        <p:pic>
          <p:nvPicPr>
            <p:cNvPr id="991" name="Google Shape;991;p37"/>
            <p:cNvPicPr preferRelativeResize="0"/>
            <p:nvPr/>
          </p:nvPicPr>
          <p:blipFill rotWithShape="1">
            <a:blip r:embed="rId3">
              <a:alphaModFix/>
            </a:blip>
            <a:srcRect l="4357" t="10487" r="15680" b="8964"/>
            <a:stretch/>
          </p:blipFill>
          <p:spPr>
            <a:xfrm>
              <a:off x="7118675" y="0"/>
              <a:ext cx="2025324" cy="1857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2" name="Google Shape;992;p37"/>
            <p:cNvSpPr/>
            <p:nvPr/>
          </p:nvSpPr>
          <p:spPr>
            <a:xfrm rot="10800000">
              <a:off x="6285452" y="-40763"/>
              <a:ext cx="1866976" cy="750288"/>
            </a:xfrm>
            <a:custGeom>
              <a:avLst/>
              <a:gdLst/>
              <a:ahLst/>
              <a:cxnLst/>
              <a:rect l="l" t="t" r="r" b="b"/>
              <a:pathLst>
                <a:path w="57441" h="23084" extrusionOk="0">
                  <a:moveTo>
                    <a:pt x="28720" y="1"/>
                  </a:moveTo>
                  <a:cubicBezTo>
                    <a:pt x="14673" y="1"/>
                    <a:pt x="2895" y="9904"/>
                    <a:pt x="1" y="23083"/>
                  </a:cubicBezTo>
                  <a:lnTo>
                    <a:pt x="199" y="23083"/>
                  </a:lnTo>
                  <a:cubicBezTo>
                    <a:pt x="3094" y="9996"/>
                    <a:pt x="14779" y="199"/>
                    <a:pt x="28720" y="199"/>
                  </a:cubicBezTo>
                  <a:cubicBezTo>
                    <a:pt x="42661" y="199"/>
                    <a:pt x="54362" y="9996"/>
                    <a:pt x="57257" y="23083"/>
                  </a:cubicBezTo>
                  <a:lnTo>
                    <a:pt x="57440" y="23083"/>
                  </a:lnTo>
                  <a:cubicBezTo>
                    <a:pt x="54545" y="9889"/>
                    <a:pt x="42753" y="1"/>
                    <a:pt x="287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7"/>
            <p:cNvSpPr/>
            <p:nvPr/>
          </p:nvSpPr>
          <p:spPr>
            <a:xfrm>
              <a:off x="7664620" y="232107"/>
              <a:ext cx="487809" cy="487809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4" name="Google Shape;994;p37"/>
          <p:cNvSpPr/>
          <p:nvPr/>
        </p:nvSpPr>
        <p:spPr>
          <a:xfrm rot="10800000">
            <a:off x="-122801" y="-61432"/>
            <a:ext cx="2452565" cy="1756244"/>
          </a:xfrm>
          <a:custGeom>
            <a:avLst/>
            <a:gdLst/>
            <a:ahLst/>
            <a:cxnLst/>
            <a:rect l="l" t="t" r="r" b="b"/>
            <a:pathLst>
              <a:path w="35257" h="25247" extrusionOk="0">
                <a:moveTo>
                  <a:pt x="35256" y="1"/>
                </a:moveTo>
                <a:cubicBezTo>
                  <a:pt x="33931" y="2042"/>
                  <a:pt x="32880" y="4297"/>
                  <a:pt x="31066" y="5897"/>
                </a:cubicBezTo>
                <a:cubicBezTo>
                  <a:pt x="28598" y="8091"/>
                  <a:pt x="25124" y="8700"/>
                  <a:pt x="21834" y="9005"/>
                </a:cubicBezTo>
                <a:cubicBezTo>
                  <a:pt x="18543" y="9310"/>
                  <a:pt x="15130" y="9432"/>
                  <a:pt x="12174" y="10894"/>
                </a:cubicBezTo>
                <a:cubicBezTo>
                  <a:pt x="7146" y="13378"/>
                  <a:pt x="4754" y="19061"/>
                  <a:pt x="1372" y="23555"/>
                </a:cubicBezTo>
                <a:cubicBezTo>
                  <a:pt x="945" y="24150"/>
                  <a:pt x="488" y="24698"/>
                  <a:pt x="0" y="25247"/>
                </a:cubicBezTo>
                <a:lnTo>
                  <a:pt x="35256" y="25247"/>
                </a:lnTo>
                <a:lnTo>
                  <a:pt x="35256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37"/>
          <p:cNvSpPr/>
          <p:nvPr/>
        </p:nvSpPr>
        <p:spPr>
          <a:xfrm rot="10800000">
            <a:off x="-122799" y="-61446"/>
            <a:ext cx="1224627" cy="816442"/>
          </a:xfrm>
          <a:custGeom>
            <a:avLst/>
            <a:gdLst/>
            <a:ahLst/>
            <a:cxnLst/>
            <a:rect l="l" t="t" r="r" b="b"/>
            <a:pathLst>
              <a:path w="31935" h="20234" extrusionOk="0">
                <a:moveTo>
                  <a:pt x="31920" y="0"/>
                </a:moveTo>
                <a:lnTo>
                  <a:pt x="31920" y="19"/>
                </a:lnTo>
                <a:lnTo>
                  <a:pt x="31920" y="19"/>
                </a:lnTo>
                <a:cubicBezTo>
                  <a:pt x="31925" y="13"/>
                  <a:pt x="31930" y="6"/>
                  <a:pt x="31935" y="0"/>
                </a:cubicBezTo>
                <a:close/>
                <a:moveTo>
                  <a:pt x="31920" y="19"/>
                </a:moveTo>
                <a:cubicBezTo>
                  <a:pt x="31559" y="454"/>
                  <a:pt x="31182" y="874"/>
                  <a:pt x="30746" y="1265"/>
                </a:cubicBezTo>
                <a:cubicBezTo>
                  <a:pt x="28263" y="3459"/>
                  <a:pt x="24804" y="4068"/>
                  <a:pt x="21514" y="4373"/>
                </a:cubicBezTo>
                <a:cubicBezTo>
                  <a:pt x="18223" y="4678"/>
                  <a:pt x="14810" y="4784"/>
                  <a:pt x="11854" y="6247"/>
                </a:cubicBezTo>
                <a:cubicBezTo>
                  <a:pt x="6826" y="8746"/>
                  <a:pt x="4419" y="14429"/>
                  <a:pt x="1052" y="18923"/>
                </a:cubicBezTo>
                <a:cubicBezTo>
                  <a:pt x="716" y="19350"/>
                  <a:pt x="366" y="19792"/>
                  <a:pt x="0" y="20234"/>
                </a:cubicBezTo>
                <a:lnTo>
                  <a:pt x="31920" y="20234"/>
                </a:lnTo>
                <a:lnTo>
                  <a:pt x="31920" y="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37"/>
          <p:cNvSpPr/>
          <p:nvPr/>
        </p:nvSpPr>
        <p:spPr>
          <a:xfrm>
            <a:off x="-122825" y="-61425"/>
            <a:ext cx="3624296" cy="997728"/>
          </a:xfrm>
          <a:custGeom>
            <a:avLst/>
            <a:gdLst/>
            <a:ahLst/>
            <a:cxnLst/>
            <a:rect l="l" t="t" r="r" b="b"/>
            <a:pathLst>
              <a:path w="55978" h="20643" extrusionOk="0">
                <a:moveTo>
                  <a:pt x="1" y="1"/>
                </a:moveTo>
                <a:lnTo>
                  <a:pt x="1" y="16197"/>
                </a:lnTo>
                <a:cubicBezTo>
                  <a:pt x="1189" y="17339"/>
                  <a:pt x="2560" y="18284"/>
                  <a:pt x="4023" y="18985"/>
                </a:cubicBezTo>
                <a:cubicBezTo>
                  <a:pt x="6458" y="20130"/>
                  <a:pt x="9135" y="20643"/>
                  <a:pt x="11825" y="20643"/>
                </a:cubicBezTo>
                <a:cubicBezTo>
                  <a:pt x="13395" y="20643"/>
                  <a:pt x="14969" y="20468"/>
                  <a:pt x="16501" y="20143"/>
                </a:cubicBezTo>
                <a:cubicBezTo>
                  <a:pt x="20645" y="19274"/>
                  <a:pt x="24531" y="17324"/>
                  <a:pt x="28096" y="15024"/>
                </a:cubicBezTo>
                <a:cubicBezTo>
                  <a:pt x="33063" y="11809"/>
                  <a:pt x="37664" y="7756"/>
                  <a:pt x="43332" y="6034"/>
                </a:cubicBezTo>
                <a:cubicBezTo>
                  <a:pt x="46120" y="5196"/>
                  <a:pt x="49061" y="4968"/>
                  <a:pt x="51712" y="3810"/>
                </a:cubicBezTo>
                <a:cubicBezTo>
                  <a:pt x="53464" y="3033"/>
                  <a:pt x="55124" y="1677"/>
                  <a:pt x="55978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37"/>
          <p:cNvSpPr/>
          <p:nvPr/>
        </p:nvSpPr>
        <p:spPr>
          <a:xfrm rot="-9899967">
            <a:off x="-268634" y="-790441"/>
            <a:ext cx="3547567" cy="1820571"/>
          </a:xfrm>
          <a:custGeom>
            <a:avLst/>
            <a:gdLst/>
            <a:ahLst/>
            <a:cxnLst/>
            <a:rect l="l" t="t" r="r" b="b"/>
            <a:pathLst>
              <a:path w="86298" h="57699" extrusionOk="0">
                <a:moveTo>
                  <a:pt x="86282" y="0"/>
                </a:moveTo>
                <a:cubicBezTo>
                  <a:pt x="85398" y="610"/>
                  <a:pt x="84530" y="1234"/>
                  <a:pt x="83692" y="1905"/>
                </a:cubicBezTo>
                <a:cubicBezTo>
                  <a:pt x="80066" y="4693"/>
                  <a:pt x="76622" y="7755"/>
                  <a:pt x="72509" y="9858"/>
                </a:cubicBezTo>
                <a:cubicBezTo>
                  <a:pt x="63809" y="14292"/>
                  <a:pt x="53784" y="14657"/>
                  <a:pt x="44383" y="16516"/>
                </a:cubicBezTo>
                <a:cubicBezTo>
                  <a:pt x="39736" y="17430"/>
                  <a:pt x="35120" y="18725"/>
                  <a:pt x="30930" y="20980"/>
                </a:cubicBezTo>
                <a:cubicBezTo>
                  <a:pt x="26664" y="23265"/>
                  <a:pt x="22962" y="26465"/>
                  <a:pt x="19701" y="30030"/>
                </a:cubicBezTo>
                <a:cubicBezTo>
                  <a:pt x="12677" y="37740"/>
                  <a:pt x="7847" y="47064"/>
                  <a:pt x="1723" y="55444"/>
                </a:cubicBezTo>
                <a:cubicBezTo>
                  <a:pt x="1174" y="56206"/>
                  <a:pt x="595" y="56952"/>
                  <a:pt x="1" y="57699"/>
                </a:cubicBezTo>
                <a:lnTo>
                  <a:pt x="610" y="57699"/>
                </a:lnTo>
                <a:cubicBezTo>
                  <a:pt x="6522" y="50096"/>
                  <a:pt x="11017" y="41488"/>
                  <a:pt x="16989" y="33946"/>
                </a:cubicBezTo>
                <a:cubicBezTo>
                  <a:pt x="20082" y="30061"/>
                  <a:pt x="23571" y="26419"/>
                  <a:pt x="27639" y="23570"/>
                </a:cubicBezTo>
                <a:cubicBezTo>
                  <a:pt x="31661" y="20767"/>
                  <a:pt x="36171" y="18954"/>
                  <a:pt x="40894" y="17781"/>
                </a:cubicBezTo>
                <a:cubicBezTo>
                  <a:pt x="50280" y="15434"/>
                  <a:pt x="60183" y="15297"/>
                  <a:pt x="69294" y="11793"/>
                </a:cubicBezTo>
                <a:cubicBezTo>
                  <a:pt x="71442" y="10955"/>
                  <a:pt x="73514" y="9949"/>
                  <a:pt x="75480" y="8700"/>
                </a:cubicBezTo>
                <a:cubicBezTo>
                  <a:pt x="77369" y="7496"/>
                  <a:pt x="79121" y="6125"/>
                  <a:pt x="80873" y="4739"/>
                </a:cubicBezTo>
                <a:cubicBezTo>
                  <a:pt x="82641" y="3322"/>
                  <a:pt x="84408" y="1859"/>
                  <a:pt x="86297" y="549"/>
                </a:cubicBezTo>
                <a:lnTo>
                  <a:pt x="8629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98" name="Google Shape;998;p37"/>
          <p:cNvCxnSpPr/>
          <p:nvPr/>
        </p:nvCxnSpPr>
        <p:spPr>
          <a:xfrm>
            <a:off x="2245175" y="4160850"/>
            <a:ext cx="30264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999" name="Google Shape;999;p37"/>
          <p:cNvPicPr preferRelativeResize="0"/>
          <p:nvPr/>
        </p:nvPicPr>
        <p:blipFill rotWithShape="1">
          <a:blip r:embed="rId4">
            <a:alphaModFix amt="60000"/>
          </a:blip>
          <a:srcRect b="12998"/>
          <a:stretch/>
        </p:blipFill>
        <p:spPr>
          <a:xfrm>
            <a:off x="6741575" y="82000"/>
            <a:ext cx="2402425" cy="20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oogle Shape;1026;p40"/>
          <p:cNvGrpSpPr/>
          <p:nvPr/>
        </p:nvGrpSpPr>
        <p:grpSpPr>
          <a:xfrm>
            <a:off x="713231" y="1144472"/>
            <a:ext cx="207942" cy="264647"/>
            <a:chOff x="3467806" y="-877553"/>
            <a:chExt cx="207942" cy="264647"/>
          </a:xfrm>
        </p:grpSpPr>
        <p:sp>
          <p:nvSpPr>
            <p:cNvPr id="1027" name="Google Shape;1027;p40"/>
            <p:cNvSpPr/>
            <p:nvPr/>
          </p:nvSpPr>
          <p:spPr>
            <a:xfrm>
              <a:off x="3467806" y="-722056"/>
              <a:ext cx="109150" cy="109150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0"/>
            <p:cNvSpPr/>
            <p:nvPr/>
          </p:nvSpPr>
          <p:spPr>
            <a:xfrm>
              <a:off x="3624303" y="-877553"/>
              <a:ext cx="51446" cy="51446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" name="Google Shape;1029;p40"/>
          <p:cNvGrpSpPr/>
          <p:nvPr/>
        </p:nvGrpSpPr>
        <p:grpSpPr>
          <a:xfrm>
            <a:off x="94255" y="3721124"/>
            <a:ext cx="486751" cy="446633"/>
            <a:chOff x="608230" y="2788799"/>
            <a:chExt cx="486751" cy="446633"/>
          </a:xfrm>
        </p:grpSpPr>
        <p:sp>
          <p:nvSpPr>
            <p:cNvPr id="1030" name="Google Shape;1030;p40"/>
            <p:cNvSpPr/>
            <p:nvPr/>
          </p:nvSpPr>
          <p:spPr>
            <a:xfrm rot="-1425864">
              <a:off x="633577" y="3050764"/>
              <a:ext cx="159321" cy="159321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0"/>
            <p:cNvSpPr/>
            <p:nvPr/>
          </p:nvSpPr>
          <p:spPr>
            <a:xfrm rot="-1424170">
              <a:off x="1007960" y="2800735"/>
              <a:ext cx="75085" cy="75085"/>
            </a:xfrm>
            <a:custGeom>
              <a:avLst/>
              <a:gdLst/>
              <a:ahLst/>
              <a:cxnLst/>
              <a:rect l="l" t="t" r="r" b="b"/>
              <a:pathLst>
                <a:path w="23845" h="23845" extrusionOk="0">
                  <a:moveTo>
                    <a:pt x="11930" y="1"/>
                  </a:moveTo>
                  <a:cubicBezTo>
                    <a:pt x="5348" y="1"/>
                    <a:pt x="0" y="5348"/>
                    <a:pt x="0" y="11930"/>
                  </a:cubicBezTo>
                  <a:cubicBezTo>
                    <a:pt x="0" y="18512"/>
                    <a:pt x="5348" y="23845"/>
                    <a:pt x="11930" y="23845"/>
                  </a:cubicBezTo>
                  <a:cubicBezTo>
                    <a:pt x="18512" y="23845"/>
                    <a:pt x="23844" y="18512"/>
                    <a:pt x="23844" y="11930"/>
                  </a:cubicBezTo>
                  <a:cubicBezTo>
                    <a:pt x="23844" y="5348"/>
                    <a:pt x="18512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40"/>
          <p:cNvGrpSpPr/>
          <p:nvPr/>
        </p:nvGrpSpPr>
        <p:grpSpPr>
          <a:xfrm>
            <a:off x="5414025" y="-58325"/>
            <a:ext cx="4441105" cy="2867288"/>
            <a:chOff x="5414025" y="-58325"/>
            <a:chExt cx="4441105" cy="2867288"/>
          </a:xfrm>
        </p:grpSpPr>
        <p:sp>
          <p:nvSpPr>
            <p:cNvPr id="1033" name="Google Shape;1033;p40"/>
            <p:cNvSpPr/>
            <p:nvPr/>
          </p:nvSpPr>
          <p:spPr>
            <a:xfrm rot="5400000">
              <a:off x="7564073" y="1018237"/>
              <a:ext cx="2824370" cy="757082"/>
            </a:xfrm>
            <a:custGeom>
              <a:avLst/>
              <a:gdLst/>
              <a:ahLst/>
              <a:cxnLst/>
              <a:rect l="l" t="t" r="r" b="b"/>
              <a:pathLst>
                <a:path w="55978" h="20643" extrusionOk="0">
                  <a:moveTo>
                    <a:pt x="1" y="1"/>
                  </a:moveTo>
                  <a:lnTo>
                    <a:pt x="1" y="16197"/>
                  </a:lnTo>
                  <a:cubicBezTo>
                    <a:pt x="1189" y="17339"/>
                    <a:pt x="2560" y="18284"/>
                    <a:pt x="4023" y="18985"/>
                  </a:cubicBezTo>
                  <a:cubicBezTo>
                    <a:pt x="6458" y="20130"/>
                    <a:pt x="9135" y="20643"/>
                    <a:pt x="11825" y="20643"/>
                  </a:cubicBezTo>
                  <a:cubicBezTo>
                    <a:pt x="13395" y="20643"/>
                    <a:pt x="14969" y="20468"/>
                    <a:pt x="16501" y="20143"/>
                  </a:cubicBezTo>
                  <a:cubicBezTo>
                    <a:pt x="20645" y="19274"/>
                    <a:pt x="24531" y="17324"/>
                    <a:pt x="28096" y="15024"/>
                  </a:cubicBezTo>
                  <a:cubicBezTo>
                    <a:pt x="33063" y="11809"/>
                    <a:pt x="37664" y="7756"/>
                    <a:pt x="43332" y="6034"/>
                  </a:cubicBezTo>
                  <a:cubicBezTo>
                    <a:pt x="46120" y="5196"/>
                    <a:pt x="49061" y="4968"/>
                    <a:pt x="51712" y="3810"/>
                  </a:cubicBezTo>
                  <a:cubicBezTo>
                    <a:pt x="53464" y="3033"/>
                    <a:pt x="55124" y="1677"/>
                    <a:pt x="5597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0"/>
            <p:cNvSpPr/>
            <p:nvPr/>
          </p:nvSpPr>
          <p:spPr>
            <a:xfrm flipH="1">
              <a:off x="5785494" y="-15407"/>
              <a:ext cx="3585769" cy="1523239"/>
            </a:xfrm>
            <a:custGeom>
              <a:avLst/>
              <a:gdLst/>
              <a:ahLst/>
              <a:cxnLst/>
              <a:rect l="l" t="t" r="r" b="b"/>
              <a:pathLst>
                <a:path w="47248" h="23708" extrusionOk="0">
                  <a:moveTo>
                    <a:pt x="1" y="1"/>
                  </a:moveTo>
                  <a:lnTo>
                    <a:pt x="1" y="23708"/>
                  </a:lnTo>
                  <a:cubicBezTo>
                    <a:pt x="1783" y="23570"/>
                    <a:pt x="3612" y="22489"/>
                    <a:pt x="4952" y="21194"/>
                  </a:cubicBezTo>
                  <a:cubicBezTo>
                    <a:pt x="6857" y="19350"/>
                    <a:pt x="8320" y="17019"/>
                    <a:pt x="10559" y="15648"/>
                  </a:cubicBezTo>
                  <a:cubicBezTo>
                    <a:pt x="12494" y="14476"/>
                    <a:pt x="14762" y="14131"/>
                    <a:pt x="17049" y="14131"/>
                  </a:cubicBezTo>
                  <a:cubicBezTo>
                    <a:pt x="18003" y="14131"/>
                    <a:pt x="18961" y="14191"/>
                    <a:pt x="19899" y="14277"/>
                  </a:cubicBezTo>
                  <a:cubicBezTo>
                    <a:pt x="21687" y="14439"/>
                    <a:pt x="23509" y="14659"/>
                    <a:pt x="25305" y="14659"/>
                  </a:cubicBezTo>
                  <a:cubicBezTo>
                    <a:pt x="26707" y="14659"/>
                    <a:pt x="28094" y="14525"/>
                    <a:pt x="29437" y="14124"/>
                  </a:cubicBezTo>
                  <a:cubicBezTo>
                    <a:pt x="34662" y="12601"/>
                    <a:pt x="37923" y="7588"/>
                    <a:pt x="41915" y="3901"/>
                  </a:cubicBezTo>
                  <a:cubicBezTo>
                    <a:pt x="43530" y="2393"/>
                    <a:pt x="45328" y="1097"/>
                    <a:pt x="47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0"/>
            <p:cNvSpPr/>
            <p:nvPr/>
          </p:nvSpPr>
          <p:spPr>
            <a:xfrm>
              <a:off x="5414025" y="-58325"/>
              <a:ext cx="4441105" cy="1815789"/>
            </a:xfrm>
            <a:custGeom>
              <a:avLst/>
              <a:gdLst/>
              <a:ahLst/>
              <a:cxnLst/>
              <a:rect l="l" t="t" r="r" b="b"/>
              <a:pathLst>
                <a:path w="241430" h="98711" extrusionOk="0">
                  <a:moveTo>
                    <a:pt x="0" y="0"/>
                  </a:moveTo>
                  <a:cubicBezTo>
                    <a:pt x="6943" y="4020"/>
                    <a:pt x="14396" y="7360"/>
                    <a:pt x="20605" y="12441"/>
                  </a:cubicBezTo>
                  <a:cubicBezTo>
                    <a:pt x="38620" y="27182"/>
                    <a:pt x="53969" y="47158"/>
                    <a:pt x="75811" y="55206"/>
                  </a:cubicBezTo>
                  <a:cubicBezTo>
                    <a:pt x="92613" y="61397"/>
                    <a:pt x="111212" y="63480"/>
                    <a:pt x="129073" y="62204"/>
                  </a:cubicBezTo>
                  <a:cubicBezTo>
                    <a:pt x="138155" y="61555"/>
                    <a:pt x="147416" y="57824"/>
                    <a:pt x="156288" y="59871"/>
                  </a:cubicBezTo>
                  <a:cubicBezTo>
                    <a:pt x="174888" y="64162"/>
                    <a:pt x="186896" y="82818"/>
                    <a:pt x="203330" y="92529"/>
                  </a:cubicBezTo>
                  <a:cubicBezTo>
                    <a:pt x="214269" y="98993"/>
                    <a:pt x="235748" y="102727"/>
                    <a:pt x="241430" y="91362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36" name="Google Shape;1036;p40"/>
          <p:cNvGrpSpPr/>
          <p:nvPr/>
        </p:nvGrpSpPr>
        <p:grpSpPr>
          <a:xfrm>
            <a:off x="-155500" y="2167425"/>
            <a:ext cx="3887259" cy="3883350"/>
            <a:chOff x="-155500" y="2167425"/>
            <a:chExt cx="3887259" cy="3883350"/>
          </a:xfrm>
        </p:grpSpPr>
        <p:sp>
          <p:nvSpPr>
            <p:cNvPr id="1037" name="Google Shape;1037;p40"/>
            <p:cNvSpPr/>
            <p:nvPr/>
          </p:nvSpPr>
          <p:spPr>
            <a:xfrm rot="10800000" flipH="1">
              <a:off x="-121627" y="4377821"/>
              <a:ext cx="3853386" cy="862000"/>
            </a:xfrm>
            <a:custGeom>
              <a:avLst/>
              <a:gdLst/>
              <a:ahLst/>
              <a:cxnLst/>
              <a:rect l="l" t="t" r="r" b="b"/>
              <a:pathLst>
                <a:path w="55978" h="20643" extrusionOk="0">
                  <a:moveTo>
                    <a:pt x="1" y="1"/>
                  </a:moveTo>
                  <a:lnTo>
                    <a:pt x="1" y="16197"/>
                  </a:lnTo>
                  <a:cubicBezTo>
                    <a:pt x="1189" y="17339"/>
                    <a:pt x="2560" y="18284"/>
                    <a:pt x="4023" y="18985"/>
                  </a:cubicBezTo>
                  <a:cubicBezTo>
                    <a:pt x="6458" y="20130"/>
                    <a:pt x="9135" y="20643"/>
                    <a:pt x="11825" y="20643"/>
                  </a:cubicBezTo>
                  <a:cubicBezTo>
                    <a:pt x="13395" y="20643"/>
                    <a:pt x="14969" y="20468"/>
                    <a:pt x="16501" y="20143"/>
                  </a:cubicBezTo>
                  <a:cubicBezTo>
                    <a:pt x="20645" y="19274"/>
                    <a:pt x="24531" y="17324"/>
                    <a:pt x="28096" y="15024"/>
                  </a:cubicBezTo>
                  <a:cubicBezTo>
                    <a:pt x="33063" y="11809"/>
                    <a:pt x="37664" y="7756"/>
                    <a:pt x="43332" y="6034"/>
                  </a:cubicBezTo>
                  <a:cubicBezTo>
                    <a:pt x="46120" y="5196"/>
                    <a:pt x="49061" y="4968"/>
                    <a:pt x="51712" y="3810"/>
                  </a:cubicBezTo>
                  <a:cubicBezTo>
                    <a:pt x="53464" y="3033"/>
                    <a:pt x="55124" y="1677"/>
                    <a:pt x="559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0"/>
            <p:cNvSpPr/>
            <p:nvPr/>
          </p:nvSpPr>
          <p:spPr>
            <a:xfrm rot="-5400000">
              <a:off x="-932738" y="3141710"/>
              <a:ext cx="3804405" cy="2013725"/>
            </a:xfrm>
            <a:custGeom>
              <a:avLst/>
              <a:gdLst/>
              <a:ahLst/>
              <a:cxnLst/>
              <a:rect l="l" t="t" r="r" b="b"/>
              <a:pathLst>
                <a:path w="55978" h="20643" extrusionOk="0">
                  <a:moveTo>
                    <a:pt x="1" y="1"/>
                  </a:moveTo>
                  <a:lnTo>
                    <a:pt x="1" y="16197"/>
                  </a:lnTo>
                  <a:cubicBezTo>
                    <a:pt x="1189" y="17339"/>
                    <a:pt x="2560" y="18284"/>
                    <a:pt x="4023" y="18985"/>
                  </a:cubicBezTo>
                  <a:cubicBezTo>
                    <a:pt x="6458" y="20130"/>
                    <a:pt x="9135" y="20643"/>
                    <a:pt x="11825" y="20643"/>
                  </a:cubicBezTo>
                  <a:cubicBezTo>
                    <a:pt x="13395" y="20643"/>
                    <a:pt x="14969" y="20468"/>
                    <a:pt x="16501" y="20143"/>
                  </a:cubicBezTo>
                  <a:cubicBezTo>
                    <a:pt x="20645" y="19274"/>
                    <a:pt x="24531" y="17324"/>
                    <a:pt x="28096" y="15024"/>
                  </a:cubicBezTo>
                  <a:cubicBezTo>
                    <a:pt x="33063" y="11809"/>
                    <a:pt x="37664" y="7756"/>
                    <a:pt x="43332" y="6034"/>
                  </a:cubicBezTo>
                  <a:cubicBezTo>
                    <a:pt x="46120" y="5196"/>
                    <a:pt x="49061" y="4968"/>
                    <a:pt x="51712" y="3810"/>
                  </a:cubicBezTo>
                  <a:cubicBezTo>
                    <a:pt x="53464" y="3033"/>
                    <a:pt x="55124" y="1677"/>
                    <a:pt x="5597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0"/>
            <p:cNvSpPr/>
            <p:nvPr/>
          </p:nvSpPr>
          <p:spPr>
            <a:xfrm>
              <a:off x="-155500" y="2167425"/>
              <a:ext cx="2184872" cy="3666866"/>
            </a:xfrm>
            <a:custGeom>
              <a:avLst/>
              <a:gdLst/>
              <a:ahLst/>
              <a:cxnLst/>
              <a:rect l="l" t="t" r="r" b="b"/>
              <a:pathLst>
                <a:path w="100304" h="168340" extrusionOk="0">
                  <a:moveTo>
                    <a:pt x="0" y="0"/>
                  </a:moveTo>
                  <a:cubicBezTo>
                    <a:pt x="7676" y="0"/>
                    <a:pt x="16468" y="2656"/>
                    <a:pt x="21382" y="8553"/>
                  </a:cubicBezTo>
                  <a:cubicBezTo>
                    <a:pt x="32218" y="21557"/>
                    <a:pt x="32581" y="41211"/>
                    <a:pt x="43154" y="54429"/>
                  </a:cubicBezTo>
                  <a:cubicBezTo>
                    <a:pt x="54375" y="68457"/>
                    <a:pt x="72317" y="76640"/>
                    <a:pt x="82031" y="91751"/>
                  </a:cubicBezTo>
                  <a:cubicBezTo>
                    <a:pt x="96224" y="113829"/>
                    <a:pt x="100304" y="142094"/>
                    <a:pt x="100304" y="168340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040" name="Google Shape;1040;p40"/>
          <p:cNvPicPr preferRelativeResize="0"/>
          <p:nvPr/>
        </p:nvPicPr>
        <p:blipFill rotWithShape="1">
          <a:blip r:embed="rId3">
            <a:alphaModFix amt="60000"/>
          </a:blip>
          <a:srcRect b="12998"/>
          <a:stretch/>
        </p:blipFill>
        <p:spPr>
          <a:xfrm>
            <a:off x="8068475" y="0"/>
            <a:ext cx="1075525" cy="93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usiness Strategy for Sustainable Development by Slidesgo">
  <a:themeElements>
    <a:clrScheme name="Simple Light">
      <a:dk1>
        <a:srgbClr val="000000"/>
      </a:dk1>
      <a:lt1>
        <a:srgbClr val="FCF9E5"/>
      </a:lt1>
      <a:dk2>
        <a:srgbClr val="BBE65D"/>
      </a:dk2>
      <a:lt2>
        <a:srgbClr val="9DBF54"/>
      </a:lt2>
      <a:accent1>
        <a:srgbClr val="397D56"/>
      </a:accent1>
      <a:accent2>
        <a:srgbClr val="3A5705"/>
      </a:accent2>
      <a:accent3>
        <a:srgbClr val="F6B26B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Apresentação na tela (16:9)</PresentationFormat>
  <Paragraphs>2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Rajdhani</vt:lpstr>
      <vt:lpstr>Nunito</vt:lpstr>
      <vt:lpstr>Nunito Light</vt:lpstr>
      <vt:lpstr>Arial</vt:lpstr>
      <vt:lpstr>PT Sans</vt:lpstr>
      <vt:lpstr>Business Strategy for Sustainable Development by Slidesgo</vt:lpstr>
      <vt:lpstr>Seu título aqui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Victor Hugo Aguiar Nicolleti</cp:lastModifiedBy>
  <cp:revision>1</cp:revision>
  <dcterms:modified xsi:type="dcterms:W3CDTF">2024-11-05T15:04:15Z</dcterms:modified>
</cp:coreProperties>
</file>